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
      <p:font typeface="Poppins"/>
      <p:regular r:id="rId23"/>
      <p:bold r:id="rId24"/>
      <p:italic r:id="rId25"/>
      <p:boldItalic r:id="rId26"/>
    </p:embeddedFont>
    <p:embeddedFont>
      <p:font typeface="Poppins Black"/>
      <p:bold r:id="rId27"/>
      <p:boldItalic r:id="rId28"/>
    </p:embeddedFont>
    <p:embeddedFont>
      <p:font typeface="Barlow"/>
      <p:regular r:id="rId29"/>
      <p:bold r:id="rId30"/>
      <p:italic r:id="rId31"/>
      <p:boldItalic r:id="rId32"/>
    </p:embeddedFont>
    <p:embeddedFont>
      <p:font typeface="Poppins ExtraBold"/>
      <p:bold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PoppinsBlack-boldItalic.fntdata"/><Relationship Id="rId27" Type="http://schemas.openxmlformats.org/officeDocument/2006/relationships/font" Target="fonts/PoppinsBlack-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arlow-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italic.fntdata"/><Relationship Id="rId30" Type="http://schemas.openxmlformats.org/officeDocument/2006/relationships/font" Target="fonts/Barlow-bold.fntdata"/><Relationship Id="rId11" Type="http://schemas.openxmlformats.org/officeDocument/2006/relationships/slide" Target="slides/slide5.xml"/><Relationship Id="rId33" Type="http://schemas.openxmlformats.org/officeDocument/2006/relationships/font" Target="fonts/PoppinsExtraBold-bold.fntdata"/><Relationship Id="rId10" Type="http://schemas.openxmlformats.org/officeDocument/2006/relationships/slide" Target="slides/slide4.xml"/><Relationship Id="rId32" Type="http://schemas.openxmlformats.org/officeDocument/2006/relationships/font" Target="fonts/Barlow-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PoppinsExtra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PdfvcS007rDlSsno7K-z7iPEl3Z9E5TyYlJ4Xgepr1U/edit?gid=178836880#gid=17883688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bafadceeb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bafadceeb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the simulated AUC within group 10 and group 9 to approach the observed AUC as much as possible, in the group 10, we enlarged the Vmax of all CYP450 enzymes by x7 fold; and the Vmax of FMOs remain the same with the original value that </a:t>
            </a:r>
            <a:r>
              <a:rPr lang="en"/>
              <a:t>GastroPlus</a:t>
            </a:r>
            <a:r>
              <a:rPr lang="en"/>
              <a:t> </a:t>
            </a:r>
            <a:r>
              <a:rPr lang="en"/>
              <a:t>converted based on the Vmax from the literature</a:t>
            </a:r>
            <a:r>
              <a:rPr lang="en"/>
              <a:t>. While in the group 9, we enlarged the Vmax by x35 fold </a:t>
            </a:r>
            <a:r>
              <a:rPr lang="en"/>
              <a:t>comparing</a:t>
            </a:r>
            <a:r>
              <a:rPr lang="en"/>
              <a:t> to the original Vmax of CYP2C19, and x35 fold </a:t>
            </a:r>
            <a:r>
              <a:rPr lang="en"/>
              <a:t>comparing</a:t>
            </a:r>
            <a:r>
              <a:rPr lang="en"/>
              <a:t> to the original Vmax of FMO. Enzyme kinetics settings between group 10(100, 400mg doses) and group 9(50mg dose) is: In the group 9, the Vmax of the CYP2C19 is x5 fold </a:t>
            </a:r>
            <a:r>
              <a:rPr lang="en"/>
              <a:t>compared</a:t>
            </a:r>
            <a:r>
              <a:rPr lang="en"/>
              <a:t> to its </a:t>
            </a:r>
            <a:r>
              <a:rPr lang="en"/>
              <a:t>counterpart</a:t>
            </a:r>
            <a:r>
              <a:rPr lang="en"/>
              <a:t> in the group 10; and Vmax of the FMO is x35 fold compared to its counterpart in the group 10. Why causes such large difference? Four hypothesis were made:</a:t>
            </a:r>
            <a:br>
              <a:rPr lang="en"/>
            </a:br>
            <a:br>
              <a:rPr lang="en"/>
            </a:br>
            <a:r>
              <a:rPr lang="en"/>
              <a:t>1. Physiological parameters: Physiological parameters summaries were provided for both group 10 amd group 9. Although there are differences within mean body weight and mean age, it can not fully illustrate the x35 fold Vmax difference of FMO. The enzyme expression should not be affected so largely just merely </a:t>
            </a:r>
            <a:r>
              <a:rPr lang="en"/>
              <a:t>because of the age and body weight.</a:t>
            </a:r>
            <a:endParaRPr/>
          </a:p>
          <a:p>
            <a:pPr indent="0" lvl="0" marL="0" rtl="0" algn="l">
              <a:spcBef>
                <a:spcPts val="0"/>
              </a:spcBef>
              <a:spcAft>
                <a:spcPts val="0"/>
              </a:spcAft>
              <a:buNone/>
            </a:pPr>
            <a:r>
              <a:rPr lang="en"/>
              <a:t>2. The effect of two ultra-metabolizers in the group 9: While this hypothesis sounds valid, could illustrate the x5 fold difference between the Vmax of CYP2C19 across two groups.</a:t>
            </a:r>
            <a:endParaRPr/>
          </a:p>
          <a:p>
            <a:pPr indent="0" lvl="0" marL="0" rtl="0" algn="l">
              <a:spcBef>
                <a:spcPts val="0"/>
              </a:spcBef>
              <a:spcAft>
                <a:spcPts val="0"/>
              </a:spcAft>
              <a:buNone/>
            </a:pPr>
            <a:r>
              <a:rPr lang="en"/>
              <a:t>3. Group 9 has a lesser Fup: This </a:t>
            </a:r>
            <a:r>
              <a:rPr lang="en"/>
              <a:t>hypothesis</a:t>
            </a:r>
            <a:r>
              <a:rPr lang="en"/>
              <a:t> was contradicted by the experiments. We tested the 400mg 4h Voriconazole under two different Fup values: Fup=49.6% and Fup=42%. The minor differences in values across two groups are 15.1% of AUC and 9.6% of Cmax, which are insufficient to explain the magnitude of Vmax variation between groups. </a:t>
            </a:r>
            <a:endParaRPr/>
          </a:p>
          <a:p>
            <a:pPr indent="0" lvl="0" marL="0" rtl="0" algn="l">
              <a:spcBef>
                <a:spcPts val="0"/>
              </a:spcBef>
              <a:spcAft>
                <a:spcPts val="0"/>
              </a:spcAft>
              <a:buNone/>
            </a:pPr>
            <a:r>
              <a:rPr lang="en"/>
              <a:t>4. With the doses level altering, the main metabolic pathway will shift. This hypothesis will be tested in the next slide.    </a:t>
            </a:r>
            <a:br>
              <a:rPr lang="en"/>
            </a:br>
            <a:br>
              <a:rPr lang="en"/>
            </a:b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f20c888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f20c888b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the half left side, for 400mg 4h and 100mg 4h group, they are tested under smaller Vmax[CYP2C19: 0.0002842mg/s; FMOs: 0.001mg/s], in general, we could observe that now the clearance in the liver is not enough </a:t>
            </a:r>
            <a:r>
              <a:rPr lang="en">
                <a:solidFill>
                  <a:schemeClr val="dk1"/>
                </a:solidFill>
              </a:rPr>
              <a:t>(simulated AUC is 12.9% higher than the observed AUC) in the 400mg group. However, in the 100mg 4h group, the clearance is even lesser (simulated AUC is 80.1% higher than the observed AUC). While these two groups are tested under the same Vmax and Km of metabolic enzymes, we observed higher amounts of drug metabolized in the 400mg group, inline with the fact that higher dose level requires more enzyme involving.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we compare two figures in the middle, the left group is the 100mg 4h group tested under smaller Vmax[CYP2C19: 0.0002842mg/s; </a:t>
            </a:r>
            <a:r>
              <a:rPr lang="en">
                <a:solidFill>
                  <a:schemeClr val="dk1"/>
                </a:solidFill>
              </a:rPr>
              <a:t>FMOs: 0.001mg/s], the right group is the 100mg 4h group tested under larger Vmax[CYP2C19: 0.00145mg/s(x35 fold); FMOs: 0.0356mg/s(x35 fold)]. We could observe that the group with larger Vmax of the FMOs indeed has a lower AUC (</a:t>
            </a:r>
            <a:r>
              <a:rPr lang="en">
                <a:solidFill>
                  <a:schemeClr val="dk1"/>
                </a:solidFill>
              </a:rPr>
              <a:t>simulated AUC is 18.4% lower than the observed AUC</a:t>
            </a:r>
            <a:r>
              <a:rPr lang="en">
                <a:solidFill>
                  <a:schemeClr val="dk1"/>
                </a:solidFill>
              </a:rPr>
              <a:t>), indicating that with more FMOs involved in the metabolism, leading to more clearance.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it comes to 50mg group, we could observe that under the </a:t>
            </a:r>
            <a:r>
              <a:rPr lang="en">
                <a:solidFill>
                  <a:schemeClr val="dk1"/>
                </a:solidFill>
              </a:rPr>
              <a:t>larger Vmax [CYP2C19: 0.00145mg/s(x35 fold); FMOs: 0.0356mg/s(x35 fold)], the simulated AUC is moderately lower (-11.8%) than the observed AUC. Comparing to its comparison group-100mg 4h, a lesser clearance happened in the 50mg IV group (simulated AUC for 100mg 4h group is 18.4% lesser than the observed AUC), although both two groups have the same enzyme parameters. Furthermore, within the 50mg group, we observed that </a:t>
            </a:r>
            <a:r>
              <a:rPr lang="en">
                <a:solidFill>
                  <a:schemeClr val="dk1"/>
                </a:solidFill>
              </a:rPr>
              <a:t>basically 2C19 and FMOs participated the same extent of metabolism (drug mass &gt; 10mg). However, this seems counterintuitive, why do a smaller dose level exhibit larger concentration of FMOs for clearance?  My guess is that when it at lower dose level, the main metabolic pathway shifts to FMO. But the GastroPlus can not capture that, so we need to modify it manually.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01c17caa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01c17caa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1c17caab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01c17caa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bafadceeb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bafadceeb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Data refers to the pKa and LogP value automatically generated by GatroPlus after importing the structure of the drug</a:t>
            </a:r>
            <a:endParaRPr/>
          </a:p>
          <a:p>
            <a:pPr indent="0" lvl="0" marL="0" rtl="0" algn="l">
              <a:spcBef>
                <a:spcPts val="0"/>
              </a:spcBef>
              <a:spcAft>
                <a:spcPts val="0"/>
              </a:spcAft>
              <a:buNone/>
            </a:pPr>
            <a:r>
              <a:rPr lang="en"/>
              <a:t>Experimental Data refers to the data present in the literatures</a:t>
            </a:r>
            <a:endParaRPr/>
          </a:p>
          <a:p>
            <a:pPr indent="0" lvl="0" marL="0" rtl="0" algn="l">
              <a:spcBef>
                <a:spcPts val="0"/>
              </a:spcBef>
              <a:spcAft>
                <a:spcPts val="0"/>
              </a:spcAft>
              <a:buNone/>
            </a:pPr>
            <a:r>
              <a:rPr lang="en"/>
              <a:t>Voriconazole can be metabolized by CYP2C19, CYP2C9, CYP3A4 and FMOs</a:t>
            </a:r>
            <a:endParaRPr/>
          </a:p>
          <a:p>
            <a:pPr indent="0" lvl="0" marL="0" rtl="0" algn="l">
              <a:spcBef>
                <a:spcPts val="0"/>
              </a:spcBef>
              <a:spcAft>
                <a:spcPts val="0"/>
              </a:spcAft>
              <a:buNone/>
            </a:pPr>
            <a:r>
              <a:rPr lang="en"/>
              <a:t>The enzyme parameters collected from literatures are in the table.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bb5b52cb6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bb5b52cb6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5b52cb6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bb5b52cb6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bafadceeb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bafadceeb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607a35e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0607a35e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afadceeb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bafadceeb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are </a:t>
            </a:r>
            <a:r>
              <a:rPr lang="en"/>
              <a:t>available</a:t>
            </a:r>
            <a:r>
              <a:rPr lang="en"/>
              <a:t> at:</a:t>
            </a:r>
            <a:endParaRPr/>
          </a:p>
          <a:p>
            <a:pPr indent="0" lvl="0" marL="0" rtl="0" algn="l">
              <a:spcBef>
                <a:spcPts val="0"/>
              </a:spcBef>
              <a:spcAft>
                <a:spcPts val="0"/>
              </a:spcAft>
              <a:buNone/>
            </a:pPr>
            <a:r>
              <a:rPr lang="en" u="sng">
                <a:solidFill>
                  <a:schemeClr val="hlink"/>
                </a:solidFill>
                <a:hlinkClick r:id="rId2"/>
              </a:rPr>
              <a:t>GastroPlus Simulation Settings, Niki's Presentation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bb718276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bb718276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left panels:</a:t>
            </a:r>
            <a:endParaRPr/>
          </a:p>
          <a:p>
            <a:pPr indent="0" lvl="0" marL="0" rtl="0" algn="l">
              <a:spcBef>
                <a:spcPts val="0"/>
              </a:spcBef>
              <a:spcAft>
                <a:spcPts val="0"/>
              </a:spcAft>
              <a:buNone/>
            </a:pPr>
            <a:r>
              <a:rPr lang="en"/>
              <a:t>The upper panel and lower panel is 400mg 2h, 100mg 4h with non-compartmental-clearance model, respectively. We can observe AUC</a:t>
            </a:r>
            <a:r>
              <a:rPr baseline="-25000" lang="en"/>
              <a:t>400mg</a:t>
            </a:r>
            <a:r>
              <a:rPr lang="en"/>
              <a:t> : AUC</a:t>
            </a:r>
            <a:r>
              <a:rPr baseline="-25000" lang="en"/>
              <a:t>100mg</a:t>
            </a:r>
            <a:r>
              <a:rPr lang="en"/>
              <a:t> =  8.20; Cmax</a:t>
            </a:r>
            <a:r>
              <a:rPr baseline="-25000" lang="en"/>
              <a:t>400mg</a:t>
            </a:r>
            <a:r>
              <a:rPr lang="en"/>
              <a:t> : Cmax</a:t>
            </a:r>
            <a:r>
              <a:rPr baseline="-25000" lang="en"/>
              <a:t>100mg</a:t>
            </a:r>
            <a:r>
              <a:rPr lang="en"/>
              <a:t> = 8.69.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a:t>
            </a:r>
            <a:r>
              <a:rPr lang="en"/>
              <a:t>Middle</a:t>
            </a:r>
            <a:r>
              <a:rPr lang="en"/>
              <a:t> Panels:</a:t>
            </a:r>
            <a:endParaRPr/>
          </a:p>
          <a:p>
            <a:pPr indent="0" lvl="0" marL="0" rtl="0" algn="l">
              <a:spcBef>
                <a:spcPts val="0"/>
              </a:spcBef>
              <a:spcAft>
                <a:spcPts val="0"/>
              </a:spcAft>
              <a:buClr>
                <a:schemeClr val="dk1"/>
              </a:buClr>
              <a:buSzPts val="1100"/>
              <a:buFont typeface="Arial"/>
              <a:buNone/>
            </a:pPr>
            <a:r>
              <a:rPr lang="en">
                <a:solidFill>
                  <a:schemeClr val="dk1"/>
                </a:solidFill>
              </a:rPr>
              <a:t>The upper panel and lower panel is 400mg 2h, 100mg 4h without non-compartmental-clearance model but with enzyme parameters, respectively. We can observe AUC</a:t>
            </a:r>
            <a:r>
              <a:rPr baseline="-25000" lang="en">
                <a:solidFill>
                  <a:schemeClr val="dk1"/>
                </a:solidFill>
              </a:rPr>
              <a:t>400mg</a:t>
            </a:r>
            <a:r>
              <a:rPr lang="en">
                <a:solidFill>
                  <a:schemeClr val="dk1"/>
                </a:solidFill>
              </a:rPr>
              <a:t> : AUC</a:t>
            </a:r>
            <a:r>
              <a:rPr baseline="-25000" lang="en">
                <a:solidFill>
                  <a:schemeClr val="dk1"/>
                </a:solidFill>
              </a:rPr>
              <a:t>100mg  </a:t>
            </a:r>
            <a:r>
              <a:rPr lang="en">
                <a:solidFill>
                  <a:schemeClr val="dk1"/>
                </a:solidFill>
              </a:rPr>
              <a:t>=  4.93; Cmax</a:t>
            </a:r>
            <a:r>
              <a:rPr baseline="-25000" lang="en">
                <a:solidFill>
                  <a:schemeClr val="dk1"/>
                </a:solidFill>
              </a:rPr>
              <a:t>400mg</a:t>
            </a:r>
            <a:r>
              <a:rPr lang="en">
                <a:solidFill>
                  <a:schemeClr val="dk1"/>
                </a:solidFill>
              </a:rPr>
              <a:t> : Cmax</a:t>
            </a:r>
            <a:r>
              <a:rPr baseline="-25000" lang="en">
                <a:solidFill>
                  <a:schemeClr val="dk1"/>
                </a:solidFill>
              </a:rPr>
              <a:t>100mg  </a:t>
            </a:r>
            <a:r>
              <a:rPr lang="en">
                <a:solidFill>
                  <a:schemeClr val="dk1"/>
                </a:solidFill>
              </a:rPr>
              <a:t>= 6.30.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Two Right Panels: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observed a 10 fold larger of enzyme concentration within 400mg 2h group than 100mg 4h group.</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6782" y="-1232671"/>
            <a:ext cx="9807905" cy="7974474"/>
            <a:chOff x="-6782" y="-1232671"/>
            <a:chExt cx="9807905" cy="7974474"/>
          </a:xfrm>
        </p:grpSpPr>
        <p:sp>
          <p:nvSpPr>
            <p:cNvPr id="10" name="Google Shape;10;p2"/>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 y="410467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6782" y="-123267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885529" y="302485"/>
            <a:ext cx="10998540" cy="4878740"/>
            <a:chOff x="-885529" y="302485"/>
            <a:chExt cx="10998540" cy="4878740"/>
          </a:xfrm>
        </p:grpSpPr>
        <p:sp>
          <p:nvSpPr>
            <p:cNvPr id="14" name="Google Shape;14;p2"/>
            <p:cNvSpPr/>
            <p:nvPr/>
          </p:nvSpPr>
          <p:spPr>
            <a:xfrm>
              <a:off x="2581296" y="491421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7266974" y="493784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3550" y="4455724"/>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8291042" y="569492"/>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85529" y="302485"/>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689412" y="-2417039"/>
            <a:ext cx="11168660" cy="9105554"/>
            <a:chOff x="-689412" y="-2417039"/>
            <a:chExt cx="11168660" cy="9105554"/>
          </a:xfrm>
        </p:grpSpPr>
        <p:grpSp>
          <p:nvGrpSpPr>
            <p:cNvPr id="20" name="Google Shape;20;p2"/>
            <p:cNvGrpSpPr/>
            <p:nvPr/>
          </p:nvGrpSpPr>
          <p:grpSpPr>
            <a:xfrm>
              <a:off x="6699625" y="4455725"/>
              <a:ext cx="3779622" cy="1782883"/>
              <a:chOff x="5782225" y="4455725"/>
              <a:chExt cx="3779622" cy="1782883"/>
            </a:xfrm>
          </p:grpSpPr>
          <p:sp>
            <p:nvSpPr>
              <p:cNvPr id="21" name="Google Shape;21;p2"/>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82225" y="47012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48925" y="4604000"/>
              <a:ext cx="5424616" cy="2084515"/>
              <a:chOff x="0" y="4604000"/>
              <a:chExt cx="5424616" cy="2084515"/>
            </a:xfrm>
          </p:grpSpPr>
          <p:sp>
            <p:nvSpPr>
              <p:cNvPr id="24" name="Google Shape;24;p2"/>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2960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rot="10800000">
              <a:off x="-689412" y="-1173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4880516" y="-24170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txBox="1"/>
          <p:nvPr>
            <p:ph type="ctrTitle"/>
          </p:nvPr>
        </p:nvSpPr>
        <p:spPr>
          <a:xfrm>
            <a:off x="1394250" y="1432275"/>
            <a:ext cx="6355500" cy="16101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4300"/>
              <a:buNone/>
              <a:defRPr sz="43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9" name="Google Shape;29;p2"/>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3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2" name="Shape 212"/>
        <p:cNvGrpSpPr/>
        <p:nvPr/>
      </p:nvGrpSpPr>
      <p:grpSpPr>
        <a:xfrm>
          <a:off x="0" y="0"/>
          <a:ext cx="0" cy="0"/>
          <a:chOff x="0" y="0"/>
          <a:chExt cx="0" cy="0"/>
        </a:xfrm>
      </p:grpSpPr>
      <p:grpSp>
        <p:nvGrpSpPr>
          <p:cNvPr id="213" name="Google Shape;213;p11"/>
          <p:cNvGrpSpPr/>
          <p:nvPr/>
        </p:nvGrpSpPr>
        <p:grpSpPr>
          <a:xfrm flipH="1" rot="10800000">
            <a:off x="-3394" y="-2273839"/>
            <a:ext cx="9804518" cy="8448224"/>
            <a:chOff x="-3394" y="-1706421"/>
            <a:chExt cx="9804518" cy="8448224"/>
          </a:xfrm>
        </p:grpSpPr>
        <p:sp>
          <p:nvSpPr>
            <p:cNvPr id="214" name="Google Shape;214;p11"/>
            <p:cNvSpPr/>
            <p:nvPr/>
          </p:nvSpPr>
          <p:spPr>
            <a:xfrm rot="-5400000">
              <a:off x="7120124" y="40608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 y="379782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rot="10800000">
              <a:off x="-3394" y="-1706421"/>
              <a:ext cx="9150782"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1"/>
          <p:cNvSpPr txBox="1"/>
          <p:nvPr>
            <p:ph hasCustomPrompt="1" type="title"/>
          </p:nvPr>
        </p:nvSpPr>
        <p:spPr>
          <a:xfrm>
            <a:off x="3025725" y="1918850"/>
            <a:ext cx="4078800" cy="7680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Font typeface="Poppins"/>
              <a:buNone/>
              <a:defRPr sz="5300">
                <a:latin typeface="Poppins"/>
                <a:ea typeface="Poppins"/>
                <a:cs typeface="Poppins"/>
                <a:sym typeface="Poppins"/>
              </a:defRPr>
            </a:lvl1pPr>
            <a:lvl2pPr lvl="1" rtl="0" algn="ctr">
              <a:spcBef>
                <a:spcPts val="0"/>
              </a:spcBef>
              <a:spcAft>
                <a:spcPts val="0"/>
              </a:spcAft>
              <a:buSzPts val="9600"/>
              <a:buFont typeface="Poppins"/>
              <a:buNone/>
              <a:defRPr b="0" sz="9600">
                <a:latin typeface="Poppins"/>
                <a:ea typeface="Poppins"/>
                <a:cs typeface="Poppins"/>
                <a:sym typeface="Poppins"/>
              </a:defRPr>
            </a:lvl2pPr>
            <a:lvl3pPr lvl="2" rtl="0" algn="ctr">
              <a:spcBef>
                <a:spcPts val="0"/>
              </a:spcBef>
              <a:spcAft>
                <a:spcPts val="0"/>
              </a:spcAft>
              <a:buSzPts val="9600"/>
              <a:buFont typeface="Poppins"/>
              <a:buNone/>
              <a:defRPr b="0" sz="9600">
                <a:latin typeface="Poppins"/>
                <a:ea typeface="Poppins"/>
                <a:cs typeface="Poppins"/>
                <a:sym typeface="Poppins"/>
              </a:defRPr>
            </a:lvl3pPr>
            <a:lvl4pPr lvl="3" rtl="0" algn="ctr">
              <a:spcBef>
                <a:spcPts val="0"/>
              </a:spcBef>
              <a:spcAft>
                <a:spcPts val="0"/>
              </a:spcAft>
              <a:buSzPts val="9600"/>
              <a:buFont typeface="Poppins"/>
              <a:buNone/>
              <a:defRPr b="0" sz="9600">
                <a:latin typeface="Poppins"/>
                <a:ea typeface="Poppins"/>
                <a:cs typeface="Poppins"/>
                <a:sym typeface="Poppins"/>
              </a:defRPr>
            </a:lvl4pPr>
            <a:lvl5pPr lvl="4" rtl="0" algn="ctr">
              <a:spcBef>
                <a:spcPts val="0"/>
              </a:spcBef>
              <a:spcAft>
                <a:spcPts val="0"/>
              </a:spcAft>
              <a:buSzPts val="9600"/>
              <a:buFont typeface="Poppins"/>
              <a:buNone/>
              <a:defRPr b="0" sz="9600">
                <a:latin typeface="Poppins"/>
                <a:ea typeface="Poppins"/>
                <a:cs typeface="Poppins"/>
                <a:sym typeface="Poppins"/>
              </a:defRPr>
            </a:lvl5pPr>
            <a:lvl6pPr lvl="5" rtl="0" algn="ctr">
              <a:spcBef>
                <a:spcPts val="0"/>
              </a:spcBef>
              <a:spcAft>
                <a:spcPts val="0"/>
              </a:spcAft>
              <a:buSzPts val="9600"/>
              <a:buFont typeface="Poppins"/>
              <a:buNone/>
              <a:defRPr b="0" sz="9600">
                <a:latin typeface="Poppins"/>
                <a:ea typeface="Poppins"/>
                <a:cs typeface="Poppins"/>
                <a:sym typeface="Poppins"/>
              </a:defRPr>
            </a:lvl6pPr>
            <a:lvl7pPr lvl="6" rtl="0" algn="ctr">
              <a:spcBef>
                <a:spcPts val="0"/>
              </a:spcBef>
              <a:spcAft>
                <a:spcPts val="0"/>
              </a:spcAft>
              <a:buSzPts val="9600"/>
              <a:buFont typeface="Poppins"/>
              <a:buNone/>
              <a:defRPr b="0" sz="9600">
                <a:latin typeface="Poppins"/>
                <a:ea typeface="Poppins"/>
                <a:cs typeface="Poppins"/>
                <a:sym typeface="Poppins"/>
              </a:defRPr>
            </a:lvl7pPr>
            <a:lvl8pPr lvl="7" rtl="0" algn="ctr">
              <a:spcBef>
                <a:spcPts val="0"/>
              </a:spcBef>
              <a:spcAft>
                <a:spcPts val="0"/>
              </a:spcAft>
              <a:buSzPts val="9600"/>
              <a:buFont typeface="Poppins"/>
              <a:buNone/>
              <a:defRPr b="0" sz="9600">
                <a:latin typeface="Poppins"/>
                <a:ea typeface="Poppins"/>
                <a:cs typeface="Poppins"/>
                <a:sym typeface="Poppins"/>
              </a:defRPr>
            </a:lvl8pPr>
            <a:lvl9pPr lvl="8" rtl="0" algn="ctr">
              <a:spcBef>
                <a:spcPts val="0"/>
              </a:spcBef>
              <a:spcAft>
                <a:spcPts val="0"/>
              </a:spcAft>
              <a:buSzPts val="9600"/>
              <a:buFont typeface="Poppins"/>
              <a:buNone/>
              <a:defRPr b="0" sz="9600">
                <a:latin typeface="Poppins"/>
                <a:ea typeface="Poppins"/>
                <a:cs typeface="Poppins"/>
                <a:sym typeface="Poppins"/>
              </a:defRPr>
            </a:lvl9pPr>
          </a:lstStyle>
          <a:p>
            <a:r>
              <a:t>xx%</a:t>
            </a:r>
          </a:p>
        </p:txBody>
      </p:sp>
      <p:sp>
        <p:nvSpPr>
          <p:cNvPr id="218" name="Google Shape;218;p11"/>
          <p:cNvSpPr txBox="1"/>
          <p:nvPr>
            <p:ph idx="1" type="subTitle"/>
          </p:nvPr>
        </p:nvSpPr>
        <p:spPr>
          <a:xfrm>
            <a:off x="3025725" y="2697650"/>
            <a:ext cx="40788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11"/>
          <p:cNvGrpSpPr/>
          <p:nvPr/>
        </p:nvGrpSpPr>
        <p:grpSpPr>
          <a:xfrm>
            <a:off x="998171" y="-8"/>
            <a:ext cx="6608794" cy="5143512"/>
            <a:chOff x="998171" y="-8"/>
            <a:chExt cx="6608794" cy="5143512"/>
          </a:xfrm>
        </p:grpSpPr>
        <p:sp>
          <p:nvSpPr>
            <p:cNvPr id="220" name="Google Shape;220;p11"/>
            <p:cNvSpPr/>
            <p:nvPr/>
          </p:nvSpPr>
          <p:spPr>
            <a:xfrm rot="10800000">
              <a:off x="998171" y="4876498"/>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66001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1"/>
          <p:cNvGrpSpPr/>
          <p:nvPr/>
        </p:nvGrpSpPr>
        <p:grpSpPr>
          <a:xfrm flipH="1" rot="10800000">
            <a:off x="-1443375" y="-2220551"/>
            <a:ext cx="11922622" cy="9653454"/>
            <a:chOff x="-1443375" y="-2964939"/>
            <a:chExt cx="11922622" cy="9653454"/>
          </a:xfrm>
        </p:grpSpPr>
        <p:grpSp>
          <p:nvGrpSpPr>
            <p:cNvPr id="223" name="Google Shape;223;p11"/>
            <p:cNvGrpSpPr/>
            <p:nvPr/>
          </p:nvGrpSpPr>
          <p:grpSpPr>
            <a:xfrm>
              <a:off x="6475250" y="3928475"/>
              <a:ext cx="4003997" cy="2064658"/>
              <a:chOff x="5557850" y="3928475"/>
              <a:chExt cx="4003997" cy="2064658"/>
            </a:xfrm>
          </p:grpSpPr>
          <p:sp>
            <p:nvSpPr>
              <p:cNvPr id="224" name="Google Shape;224;p11"/>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5557850" y="3928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1443375" y="3908625"/>
              <a:ext cx="5889466" cy="2779890"/>
              <a:chOff x="-1394450" y="3908625"/>
              <a:chExt cx="5889466" cy="2779890"/>
            </a:xfrm>
          </p:grpSpPr>
          <p:sp>
            <p:nvSpPr>
              <p:cNvPr id="227" name="Google Shape;227;p11"/>
              <p:cNvSpPr/>
              <p:nvPr/>
            </p:nvSpPr>
            <p:spPr>
              <a:xfrm>
                <a:off x="0" y="4604000"/>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1394450" y="3908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1"/>
            <p:cNvSpPr/>
            <p:nvPr/>
          </p:nvSpPr>
          <p:spPr>
            <a:xfrm rot="10800000">
              <a:off x="-377487" y="-1412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10800000">
              <a:off x="4605266" y="-29649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231" name="Shape 2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2" name="Shape 232"/>
        <p:cNvGrpSpPr/>
        <p:nvPr/>
      </p:nvGrpSpPr>
      <p:grpSpPr>
        <a:xfrm>
          <a:off x="0" y="0"/>
          <a:ext cx="0" cy="0"/>
          <a:chOff x="0" y="0"/>
          <a:chExt cx="0" cy="0"/>
        </a:xfrm>
      </p:grpSpPr>
      <p:grpSp>
        <p:nvGrpSpPr>
          <p:cNvPr id="233" name="Google Shape;233;p13"/>
          <p:cNvGrpSpPr/>
          <p:nvPr/>
        </p:nvGrpSpPr>
        <p:grpSpPr>
          <a:xfrm>
            <a:off x="-150966" y="-1569997"/>
            <a:ext cx="9294978" cy="8009776"/>
            <a:chOff x="-150966" y="-1569997"/>
            <a:chExt cx="9294978" cy="8009776"/>
          </a:xfrm>
        </p:grpSpPr>
        <p:sp>
          <p:nvSpPr>
            <p:cNvPr id="234" name="Google Shape;234;p13"/>
            <p:cNvSpPr/>
            <p:nvPr/>
          </p:nvSpPr>
          <p:spPr>
            <a:xfrm flipH="1">
              <a:off x="-150966" y="452838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10800000">
              <a:off x="5623599" y="-15699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3"/>
          <p:cNvSpPr txBox="1"/>
          <p:nvPr>
            <p:ph idx="1" type="subTitle"/>
          </p:nvPr>
        </p:nvSpPr>
        <p:spPr>
          <a:xfrm>
            <a:off x="1024750"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7" name="Google Shape;237;p13"/>
          <p:cNvSpPr txBox="1"/>
          <p:nvPr>
            <p:ph idx="2" type="subTitle"/>
          </p:nvPr>
        </p:nvSpPr>
        <p:spPr>
          <a:xfrm>
            <a:off x="3419221"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8" name="Google Shape;238;p13"/>
          <p:cNvSpPr txBox="1"/>
          <p:nvPr>
            <p:ph idx="3" type="subTitle"/>
          </p:nvPr>
        </p:nvSpPr>
        <p:spPr>
          <a:xfrm>
            <a:off x="5813699" y="3241688"/>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39" name="Google Shape;239;p13"/>
          <p:cNvSpPr txBox="1"/>
          <p:nvPr>
            <p:ph idx="4" type="subTitle"/>
          </p:nvPr>
        </p:nvSpPr>
        <p:spPr>
          <a:xfrm>
            <a:off x="1024750"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0" name="Google Shape;240;p13"/>
          <p:cNvSpPr txBox="1"/>
          <p:nvPr>
            <p:ph idx="5" type="subTitle"/>
          </p:nvPr>
        </p:nvSpPr>
        <p:spPr>
          <a:xfrm>
            <a:off x="3419221"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241" name="Google Shape;241;p13"/>
          <p:cNvSpPr txBox="1"/>
          <p:nvPr>
            <p:ph idx="6" type="subTitle"/>
          </p:nvPr>
        </p:nvSpPr>
        <p:spPr>
          <a:xfrm>
            <a:off x="5813699" y="179616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242" name="Google Shape;242;p13"/>
          <p:cNvGrpSpPr/>
          <p:nvPr/>
        </p:nvGrpSpPr>
        <p:grpSpPr>
          <a:xfrm rot="10800000">
            <a:off x="-2096303" y="3730190"/>
            <a:ext cx="3010303" cy="380635"/>
            <a:chOff x="5446772" y="1743190"/>
            <a:chExt cx="3010303" cy="380635"/>
          </a:xfrm>
        </p:grpSpPr>
        <p:grpSp>
          <p:nvGrpSpPr>
            <p:cNvPr id="243" name="Google Shape;243;p13"/>
            <p:cNvGrpSpPr/>
            <p:nvPr/>
          </p:nvGrpSpPr>
          <p:grpSpPr>
            <a:xfrm flipH="1">
              <a:off x="5898325" y="1865405"/>
              <a:ext cx="1567047" cy="45661"/>
              <a:chOff x="1754675" y="2661275"/>
              <a:chExt cx="1945675" cy="56700"/>
            </a:xfrm>
          </p:grpSpPr>
          <p:cxnSp>
            <p:nvCxnSpPr>
              <p:cNvPr id="244" name="Google Shape;244;p13"/>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13"/>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3"/>
            <p:cNvGrpSpPr/>
            <p:nvPr/>
          </p:nvGrpSpPr>
          <p:grpSpPr>
            <a:xfrm flipH="1">
              <a:off x="5477439" y="1987637"/>
              <a:ext cx="1561280" cy="136187"/>
              <a:chOff x="1754675" y="2824000"/>
              <a:chExt cx="4728285" cy="412439"/>
            </a:xfrm>
          </p:grpSpPr>
          <p:sp>
            <p:nvSpPr>
              <p:cNvPr id="247" name="Google Shape;247;p1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48" name="Google Shape;248;p1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3"/>
            <p:cNvGrpSpPr/>
            <p:nvPr/>
          </p:nvGrpSpPr>
          <p:grpSpPr>
            <a:xfrm flipH="1">
              <a:off x="5446772" y="1743190"/>
              <a:ext cx="3010303" cy="45661"/>
              <a:chOff x="1766900" y="2869225"/>
              <a:chExt cx="3737650" cy="56700"/>
            </a:xfrm>
          </p:grpSpPr>
          <p:cxnSp>
            <p:nvCxnSpPr>
              <p:cNvPr id="250" name="Google Shape;250;p1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1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 name="Google Shape;2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3"/>
          <p:cNvSpPr txBox="1"/>
          <p:nvPr>
            <p:ph hasCustomPrompt="1" idx="7" type="title"/>
          </p:nvPr>
        </p:nvSpPr>
        <p:spPr>
          <a:xfrm>
            <a:off x="1450150" y="122915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4" name="Google Shape;254;p13"/>
          <p:cNvSpPr txBox="1"/>
          <p:nvPr>
            <p:ph hasCustomPrompt="1" idx="8" type="title"/>
          </p:nvPr>
        </p:nvSpPr>
        <p:spPr>
          <a:xfrm>
            <a:off x="1450200" y="2674700"/>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5" name="Google Shape;255;p13"/>
          <p:cNvSpPr txBox="1"/>
          <p:nvPr>
            <p:ph hasCustomPrompt="1" idx="9" type="title"/>
          </p:nvPr>
        </p:nvSpPr>
        <p:spPr>
          <a:xfrm>
            <a:off x="3844625" y="1229151"/>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6" name="Google Shape;256;p13"/>
          <p:cNvSpPr txBox="1"/>
          <p:nvPr>
            <p:ph hasCustomPrompt="1" idx="13" type="title"/>
          </p:nvPr>
        </p:nvSpPr>
        <p:spPr>
          <a:xfrm>
            <a:off x="3844625" y="2674699"/>
            <a:ext cx="567000" cy="56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7" name="Google Shape;257;p13"/>
          <p:cNvSpPr txBox="1"/>
          <p:nvPr>
            <p:ph hasCustomPrompt="1" idx="14" type="title"/>
          </p:nvPr>
        </p:nvSpPr>
        <p:spPr>
          <a:xfrm>
            <a:off x="6239100" y="1229152"/>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8" name="Google Shape;258;p13"/>
          <p:cNvSpPr txBox="1"/>
          <p:nvPr>
            <p:ph hasCustomPrompt="1" idx="15" type="title"/>
          </p:nvPr>
        </p:nvSpPr>
        <p:spPr>
          <a:xfrm>
            <a:off x="6239100" y="2674703"/>
            <a:ext cx="567000" cy="572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Font typeface="Poppins"/>
              <a:buNone/>
              <a:defRPr sz="2300">
                <a:latin typeface="Poppins"/>
                <a:ea typeface="Poppins"/>
                <a:cs typeface="Poppins"/>
                <a:sym typeface="Poppins"/>
              </a:defRPr>
            </a:lvl1pPr>
            <a:lvl2pPr lvl="1" rtl="0">
              <a:spcBef>
                <a:spcPts val="0"/>
              </a:spcBef>
              <a:spcAft>
                <a:spcPts val="0"/>
              </a:spcAft>
              <a:buSzPts val="3000"/>
              <a:buFont typeface="Poppins"/>
              <a:buNone/>
              <a:defRPr b="0" sz="3000">
                <a:latin typeface="Poppins"/>
                <a:ea typeface="Poppins"/>
                <a:cs typeface="Poppins"/>
                <a:sym typeface="Poppins"/>
              </a:defRPr>
            </a:lvl2pPr>
            <a:lvl3pPr lvl="2" rtl="0">
              <a:spcBef>
                <a:spcPts val="0"/>
              </a:spcBef>
              <a:spcAft>
                <a:spcPts val="0"/>
              </a:spcAft>
              <a:buSzPts val="3000"/>
              <a:buFont typeface="Poppins"/>
              <a:buNone/>
              <a:defRPr b="0" sz="3000">
                <a:latin typeface="Poppins"/>
                <a:ea typeface="Poppins"/>
                <a:cs typeface="Poppins"/>
                <a:sym typeface="Poppins"/>
              </a:defRPr>
            </a:lvl3pPr>
            <a:lvl4pPr lvl="3" rtl="0">
              <a:spcBef>
                <a:spcPts val="0"/>
              </a:spcBef>
              <a:spcAft>
                <a:spcPts val="0"/>
              </a:spcAft>
              <a:buSzPts val="3000"/>
              <a:buFont typeface="Poppins"/>
              <a:buNone/>
              <a:defRPr b="0" sz="3000">
                <a:latin typeface="Poppins"/>
                <a:ea typeface="Poppins"/>
                <a:cs typeface="Poppins"/>
                <a:sym typeface="Poppins"/>
              </a:defRPr>
            </a:lvl4pPr>
            <a:lvl5pPr lvl="4" rtl="0">
              <a:spcBef>
                <a:spcPts val="0"/>
              </a:spcBef>
              <a:spcAft>
                <a:spcPts val="0"/>
              </a:spcAft>
              <a:buSzPts val="3000"/>
              <a:buFont typeface="Poppins"/>
              <a:buNone/>
              <a:defRPr b="0" sz="3000">
                <a:latin typeface="Poppins"/>
                <a:ea typeface="Poppins"/>
                <a:cs typeface="Poppins"/>
                <a:sym typeface="Poppins"/>
              </a:defRPr>
            </a:lvl5pPr>
            <a:lvl6pPr lvl="5" rtl="0">
              <a:spcBef>
                <a:spcPts val="0"/>
              </a:spcBef>
              <a:spcAft>
                <a:spcPts val="0"/>
              </a:spcAft>
              <a:buSzPts val="3000"/>
              <a:buFont typeface="Poppins"/>
              <a:buNone/>
              <a:defRPr b="0" sz="3000">
                <a:latin typeface="Poppins"/>
                <a:ea typeface="Poppins"/>
                <a:cs typeface="Poppins"/>
                <a:sym typeface="Poppins"/>
              </a:defRPr>
            </a:lvl6pPr>
            <a:lvl7pPr lvl="6" rtl="0">
              <a:spcBef>
                <a:spcPts val="0"/>
              </a:spcBef>
              <a:spcAft>
                <a:spcPts val="0"/>
              </a:spcAft>
              <a:buSzPts val="3000"/>
              <a:buFont typeface="Poppins"/>
              <a:buNone/>
              <a:defRPr b="0" sz="3000">
                <a:latin typeface="Poppins"/>
                <a:ea typeface="Poppins"/>
                <a:cs typeface="Poppins"/>
                <a:sym typeface="Poppins"/>
              </a:defRPr>
            </a:lvl7pPr>
            <a:lvl8pPr lvl="7" rtl="0">
              <a:spcBef>
                <a:spcPts val="0"/>
              </a:spcBef>
              <a:spcAft>
                <a:spcPts val="0"/>
              </a:spcAft>
              <a:buSzPts val="3000"/>
              <a:buFont typeface="Poppins"/>
              <a:buNone/>
              <a:defRPr b="0" sz="3000">
                <a:latin typeface="Poppins"/>
                <a:ea typeface="Poppins"/>
                <a:cs typeface="Poppins"/>
                <a:sym typeface="Poppins"/>
              </a:defRPr>
            </a:lvl8pPr>
            <a:lvl9pPr lvl="8" rtl="0">
              <a:spcBef>
                <a:spcPts val="0"/>
              </a:spcBef>
              <a:spcAft>
                <a:spcPts val="0"/>
              </a:spcAft>
              <a:buSzPts val="3000"/>
              <a:buFont typeface="Poppins"/>
              <a:buNone/>
              <a:defRPr b="0" sz="3000">
                <a:latin typeface="Poppins"/>
                <a:ea typeface="Poppins"/>
                <a:cs typeface="Poppins"/>
                <a:sym typeface="Poppins"/>
              </a:defRPr>
            </a:lvl9pPr>
          </a:lstStyle>
          <a:p>
            <a:r>
              <a:t>xx%</a:t>
            </a:r>
          </a:p>
        </p:txBody>
      </p:sp>
      <p:sp>
        <p:nvSpPr>
          <p:cNvPr id="259" name="Google Shape;259;p13"/>
          <p:cNvSpPr/>
          <p:nvPr/>
        </p:nvSpPr>
        <p:spPr>
          <a:xfrm rot="10800000">
            <a:off x="1316384" y="490125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flipH="1">
            <a:off x="-585437"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1" name="Shape 261"/>
        <p:cNvGrpSpPr/>
        <p:nvPr/>
      </p:nvGrpSpPr>
      <p:grpSpPr>
        <a:xfrm>
          <a:off x="0" y="0"/>
          <a:ext cx="0" cy="0"/>
          <a:chOff x="0" y="0"/>
          <a:chExt cx="0" cy="0"/>
        </a:xfrm>
      </p:grpSpPr>
      <p:grpSp>
        <p:nvGrpSpPr>
          <p:cNvPr id="262" name="Google Shape;262;p14"/>
          <p:cNvGrpSpPr/>
          <p:nvPr/>
        </p:nvGrpSpPr>
        <p:grpSpPr>
          <a:xfrm>
            <a:off x="-10" y="-1658067"/>
            <a:ext cx="9294978" cy="7822922"/>
            <a:chOff x="-10" y="-1658067"/>
            <a:chExt cx="9294978" cy="7822922"/>
          </a:xfrm>
        </p:grpSpPr>
        <p:sp>
          <p:nvSpPr>
            <p:cNvPr id="263" name="Google Shape;263;p14"/>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flipH="1">
              <a:off x="-10" y="42534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rot="10800000">
              <a:off x="3765449" y="-165806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4"/>
          <p:cNvGrpSpPr/>
          <p:nvPr/>
        </p:nvGrpSpPr>
        <p:grpSpPr>
          <a:xfrm>
            <a:off x="214581" y="-8"/>
            <a:ext cx="1593209" cy="183531"/>
            <a:chOff x="385056" y="-8"/>
            <a:chExt cx="1593209" cy="183531"/>
          </a:xfrm>
        </p:grpSpPr>
        <p:sp>
          <p:nvSpPr>
            <p:cNvPr id="267" name="Google Shape;267;p14"/>
            <p:cNvSpPr/>
            <p:nvPr/>
          </p:nvSpPr>
          <p:spPr>
            <a:xfrm flipH="1">
              <a:off x="385056"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flipH="1">
              <a:off x="971481"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4"/>
          <p:cNvGrpSpPr/>
          <p:nvPr/>
        </p:nvGrpSpPr>
        <p:grpSpPr>
          <a:xfrm>
            <a:off x="-641180" y="447742"/>
            <a:ext cx="10174669" cy="4695754"/>
            <a:chOff x="-641180" y="447742"/>
            <a:chExt cx="10174669" cy="4695754"/>
          </a:xfrm>
        </p:grpSpPr>
        <p:sp>
          <p:nvSpPr>
            <p:cNvPr id="270" name="Google Shape;270;p14"/>
            <p:cNvSpPr/>
            <p:nvPr/>
          </p:nvSpPr>
          <p:spPr>
            <a:xfrm>
              <a:off x="8526706" y="4477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a:off x="6924920"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641180"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4"/>
          <p:cNvSpPr txBox="1"/>
          <p:nvPr>
            <p:ph type="title"/>
          </p:nvPr>
        </p:nvSpPr>
        <p:spPr>
          <a:xfrm>
            <a:off x="1419900" y="3055775"/>
            <a:ext cx="6304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4" name="Google Shape;274;p14"/>
          <p:cNvSpPr txBox="1"/>
          <p:nvPr>
            <p:ph idx="1" type="subTitle"/>
          </p:nvPr>
        </p:nvSpPr>
        <p:spPr>
          <a:xfrm>
            <a:off x="1419900" y="1081900"/>
            <a:ext cx="6304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75" name="Google Shape;275;p14"/>
          <p:cNvGrpSpPr/>
          <p:nvPr/>
        </p:nvGrpSpPr>
        <p:grpSpPr>
          <a:xfrm>
            <a:off x="-689412" y="-1311142"/>
            <a:ext cx="10419597" cy="8141306"/>
            <a:chOff x="-689412" y="-1311142"/>
            <a:chExt cx="10419597" cy="8141306"/>
          </a:xfrm>
        </p:grpSpPr>
        <p:sp>
          <p:nvSpPr>
            <p:cNvPr id="276" name="Google Shape;276;p14"/>
            <p:cNvSpPr/>
            <p:nvPr/>
          </p:nvSpPr>
          <p:spPr>
            <a:xfrm rot="10800000">
              <a:off x="6315079"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 y="47535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rot="10800000">
              <a:off x="-689412" y="-8181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6924913" y="46040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80" name="Shape 280"/>
        <p:cNvGrpSpPr/>
        <p:nvPr/>
      </p:nvGrpSpPr>
      <p:grpSpPr>
        <a:xfrm>
          <a:off x="0" y="0"/>
          <a:ext cx="0" cy="0"/>
          <a:chOff x="0" y="0"/>
          <a:chExt cx="0" cy="0"/>
        </a:xfrm>
      </p:grpSpPr>
      <p:sp>
        <p:nvSpPr>
          <p:cNvPr id="281" name="Google Shape;281;p15"/>
          <p:cNvSpPr txBox="1"/>
          <p:nvPr>
            <p:ph type="title"/>
          </p:nvPr>
        </p:nvSpPr>
        <p:spPr>
          <a:xfrm>
            <a:off x="1103225" y="1490900"/>
            <a:ext cx="31692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5"/>
          <p:cNvSpPr txBox="1"/>
          <p:nvPr>
            <p:ph idx="1" type="subTitle"/>
          </p:nvPr>
        </p:nvSpPr>
        <p:spPr>
          <a:xfrm>
            <a:off x="1103225" y="3187975"/>
            <a:ext cx="3169200" cy="771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 name="Google Shape;283;p15"/>
          <p:cNvSpPr/>
          <p:nvPr>
            <p:ph idx="2" type="pic"/>
          </p:nvPr>
        </p:nvSpPr>
        <p:spPr>
          <a:xfrm>
            <a:off x="4272425" y="613850"/>
            <a:ext cx="3768300" cy="3796800"/>
          </a:xfrm>
          <a:prstGeom prst="rect">
            <a:avLst/>
          </a:prstGeom>
          <a:noFill/>
          <a:ln>
            <a:noFill/>
          </a:ln>
        </p:spPr>
      </p:sp>
      <p:grpSp>
        <p:nvGrpSpPr>
          <p:cNvPr id="284" name="Google Shape;284;p15"/>
          <p:cNvGrpSpPr/>
          <p:nvPr/>
        </p:nvGrpSpPr>
        <p:grpSpPr>
          <a:xfrm flipH="1" rot="10800000">
            <a:off x="-1536301" y="-1730518"/>
            <a:ext cx="10804826" cy="8381753"/>
            <a:chOff x="-1589201" y="-1194493"/>
            <a:chExt cx="10804826" cy="8381753"/>
          </a:xfrm>
        </p:grpSpPr>
        <p:sp>
          <p:nvSpPr>
            <p:cNvPr id="285" name="Google Shape;285;p15"/>
            <p:cNvSpPr/>
            <p:nvPr/>
          </p:nvSpPr>
          <p:spPr>
            <a:xfrm flipH="1" rot="10800000">
              <a:off x="-79353" y="-11944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589201" y="48181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5"/>
          <p:cNvSpPr/>
          <p:nvPr/>
        </p:nvSpPr>
        <p:spPr>
          <a:xfrm flipH="1" rot="10800000">
            <a:off x="6778074" y="4876489"/>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7378450" y="429690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5"/>
          <p:cNvGrpSpPr/>
          <p:nvPr/>
        </p:nvGrpSpPr>
        <p:grpSpPr>
          <a:xfrm flipH="1">
            <a:off x="-1397466" y="738820"/>
            <a:ext cx="3010303" cy="380635"/>
            <a:chOff x="5446772" y="1743190"/>
            <a:chExt cx="3010303" cy="380635"/>
          </a:xfrm>
        </p:grpSpPr>
        <p:grpSp>
          <p:nvGrpSpPr>
            <p:cNvPr id="290" name="Google Shape;290;p15"/>
            <p:cNvGrpSpPr/>
            <p:nvPr/>
          </p:nvGrpSpPr>
          <p:grpSpPr>
            <a:xfrm flipH="1">
              <a:off x="5898325" y="1865405"/>
              <a:ext cx="1567047" cy="45661"/>
              <a:chOff x="1754675" y="2661275"/>
              <a:chExt cx="1945675" cy="56700"/>
            </a:xfrm>
          </p:grpSpPr>
          <p:cxnSp>
            <p:nvCxnSpPr>
              <p:cNvPr id="291" name="Google Shape;291;p1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1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5"/>
            <p:cNvGrpSpPr/>
            <p:nvPr/>
          </p:nvGrpSpPr>
          <p:grpSpPr>
            <a:xfrm flipH="1">
              <a:off x="5477439" y="1987637"/>
              <a:ext cx="1561280" cy="136187"/>
              <a:chOff x="1754675" y="2824000"/>
              <a:chExt cx="4728285" cy="412439"/>
            </a:xfrm>
          </p:grpSpPr>
          <p:sp>
            <p:nvSpPr>
              <p:cNvPr id="294" name="Google Shape;294;p1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295" name="Google Shape;295;p1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5"/>
            <p:cNvGrpSpPr/>
            <p:nvPr/>
          </p:nvGrpSpPr>
          <p:grpSpPr>
            <a:xfrm flipH="1">
              <a:off x="5446772" y="1743190"/>
              <a:ext cx="3010303" cy="45661"/>
              <a:chOff x="1766900" y="2869225"/>
              <a:chExt cx="3737650" cy="56700"/>
            </a:xfrm>
          </p:grpSpPr>
          <p:cxnSp>
            <p:nvCxnSpPr>
              <p:cNvPr id="297" name="Google Shape;297;p1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298" name="Google Shape;298;p1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9" name="Shape 299"/>
        <p:cNvGrpSpPr/>
        <p:nvPr/>
      </p:nvGrpSpPr>
      <p:grpSpPr>
        <a:xfrm>
          <a:off x="0" y="0"/>
          <a:ext cx="0" cy="0"/>
          <a:chOff x="0" y="0"/>
          <a:chExt cx="0" cy="0"/>
        </a:xfrm>
      </p:grpSpPr>
      <p:sp>
        <p:nvSpPr>
          <p:cNvPr id="300" name="Google Shape;300;p16"/>
          <p:cNvSpPr txBox="1"/>
          <p:nvPr>
            <p:ph type="title"/>
          </p:nvPr>
        </p:nvSpPr>
        <p:spPr>
          <a:xfrm>
            <a:off x="872400" y="1637550"/>
            <a:ext cx="3224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1" name="Google Shape;301;p16"/>
          <p:cNvSpPr txBox="1"/>
          <p:nvPr>
            <p:ph idx="1" type="subTitle"/>
          </p:nvPr>
        </p:nvSpPr>
        <p:spPr>
          <a:xfrm>
            <a:off x="872400" y="2700750"/>
            <a:ext cx="3224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02" name="Google Shape;302;p16"/>
          <p:cNvGrpSpPr/>
          <p:nvPr/>
        </p:nvGrpSpPr>
        <p:grpSpPr>
          <a:xfrm>
            <a:off x="-213475" y="-435968"/>
            <a:ext cx="10430912" cy="6926993"/>
            <a:chOff x="-213475" y="-435968"/>
            <a:chExt cx="10430912" cy="6926993"/>
          </a:xfrm>
        </p:grpSpPr>
        <p:sp>
          <p:nvSpPr>
            <p:cNvPr id="303" name="Google Shape;303;p16"/>
            <p:cNvSpPr/>
            <p:nvPr/>
          </p:nvSpPr>
          <p:spPr>
            <a:xfrm flipH="1" rot="10800000">
              <a:off x="7412165" y="-4359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213475" y="4603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6"/>
          <p:cNvGrpSpPr/>
          <p:nvPr/>
        </p:nvGrpSpPr>
        <p:grpSpPr>
          <a:xfrm flipH="1">
            <a:off x="-1986736" y="257018"/>
            <a:ext cx="3567725" cy="692436"/>
            <a:chOff x="5803750" y="1590790"/>
            <a:chExt cx="3567725" cy="692436"/>
          </a:xfrm>
        </p:grpSpPr>
        <p:grpSp>
          <p:nvGrpSpPr>
            <p:cNvPr id="306" name="Google Shape;306;p16"/>
            <p:cNvGrpSpPr/>
            <p:nvPr/>
          </p:nvGrpSpPr>
          <p:grpSpPr>
            <a:xfrm flipH="1">
              <a:off x="5803750" y="2180862"/>
              <a:ext cx="3070084" cy="102364"/>
              <a:chOff x="1779150" y="2604263"/>
              <a:chExt cx="3811875" cy="127113"/>
            </a:xfrm>
          </p:grpSpPr>
          <p:sp>
            <p:nvSpPr>
              <p:cNvPr id="307" name="Google Shape;307;p1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08" name="Google Shape;308;p1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6"/>
            <p:cNvGrpSpPr/>
            <p:nvPr/>
          </p:nvGrpSpPr>
          <p:grpSpPr>
            <a:xfrm flipH="1">
              <a:off x="5898325" y="1789205"/>
              <a:ext cx="1567047" cy="45661"/>
              <a:chOff x="1754675" y="2566652"/>
              <a:chExt cx="1945675" cy="56700"/>
            </a:xfrm>
          </p:grpSpPr>
          <p:cxnSp>
            <p:nvCxnSpPr>
              <p:cNvPr id="310" name="Google Shape;310;p16"/>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311" name="Google Shape;311;p16"/>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6"/>
            <p:cNvGrpSpPr/>
            <p:nvPr/>
          </p:nvGrpSpPr>
          <p:grpSpPr>
            <a:xfrm flipH="1">
              <a:off x="6107964" y="1938899"/>
              <a:ext cx="1561280" cy="136187"/>
              <a:chOff x="-154850" y="2676400"/>
              <a:chExt cx="4728285" cy="412439"/>
            </a:xfrm>
          </p:grpSpPr>
          <p:sp>
            <p:nvSpPr>
              <p:cNvPr id="313" name="Google Shape;313;p16"/>
              <p:cNvSpPr/>
              <p:nvPr/>
            </p:nvSpPr>
            <p:spPr>
              <a:xfrm>
                <a:off x="-154850" y="26764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14" name="Google Shape;314;p16"/>
              <p:cNvSpPr/>
              <p:nvPr/>
            </p:nvSpPr>
            <p:spPr>
              <a:xfrm>
                <a:off x="4439036" y="29544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6"/>
            <p:cNvGrpSpPr/>
            <p:nvPr/>
          </p:nvGrpSpPr>
          <p:grpSpPr>
            <a:xfrm flipH="1">
              <a:off x="6361172" y="1590790"/>
              <a:ext cx="3010303" cy="45661"/>
              <a:chOff x="631564" y="2679979"/>
              <a:chExt cx="3737650" cy="56700"/>
            </a:xfrm>
          </p:grpSpPr>
          <p:cxnSp>
            <p:nvCxnSpPr>
              <p:cNvPr id="316" name="Google Shape;316;p16"/>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317" name="Google Shape;317;p16"/>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16"/>
          <p:cNvSpPr/>
          <p:nvPr/>
        </p:nvSpPr>
        <p:spPr>
          <a:xfrm rot="10800000">
            <a:off x="-284501"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6"/>
          <p:cNvGrpSpPr/>
          <p:nvPr/>
        </p:nvGrpSpPr>
        <p:grpSpPr>
          <a:xfrm>
            <a:off x="-1754525" y="-2478031"/>
            <a:ext cx="12821147" cy="8256735"/>
            <a:chOff x="-1754525" y="-2478031"/>
            <a:chExt cx="12821147" cy="8256735"/>
          </a:xfrm>
        </p:grpSpPr>
        <p:sp>
          <p:nvSpPr>
            <p:cNvPr id="320" name="Google Shape;320;p16"/>
            <p:cNvSpPr/>
            <p:nvPr/>
          </p:nvSpPr>
          <p:spPr>
            <a:xfrm rot="10800000">
              <a:off x="595121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22" name="Shape 322"/>
        <p:cNvGrpSpPr/>
        <p:nvPr/>
      </p:nvGrpSpPr>
      <p:grpSpPr>
        <a:xfrm>
          <a:off x="0" y="0"/>
          <a:ext cx="0" cy="0"/>
          <a:chOff x="0" y="0"/>
          <a:chExt cx="0" cy="0"/>
        </a:xfrm>
      </p:grpSpPr>
      <p:sp>
        <p:nvSpPr>
          <p:cNvPr id="323" name="Google Shape;323;p17"/>
          <p:cNvSpPr/>
          <p:nvPr/>
        </p:nvSpPr>
        <p:spPr>
          <a:xfrm rot="10800000">
            <a:off x="666600" y="478394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flipH="1">
            <a:off x="-17545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1259172" y="46349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7"/>
          <p:cNvGrpSpPr/>
          <p:nvPr/>
        </p:nvGrpSpPr>
        <p:grpSpPr>
          <a:xfrm>
            <a:off x="6644522" y="4451415"/>
            <a:ext cx="3427062" cy="540036"/>
            <a:chOff x="5446772" y="1743190"/>
            <a:chExt cx="3427062" cy="540036"/>
          </a:xfrm>
        </p:grpSpPr>
        <p:grpSp>
          <p:nvGrpSpPr>
            <p:cNvPr id="327" name="Google Shape;327;p17"/>
            <p:cNvGrpSpPr/>
            <p:nvPr/>
          </p:nvGrpSpPr>
          <p:grpSpPr>
            <a:xfrm flipH="1">
              <a:off x="5803750" y="2180862"/>
              <a:ext cx="3070084" cy="102364"/>
              <a:chOff x="1779150" y="2604263"/>
              <a:chExt cx="3811875" cy="127113"/>
            </a:xfrm>
          </p:grpSpPr>
          <p:sp>
            <p:nvSpPr>
              <p:cNvPr id="328" name="Google Shape;328;p1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29" name="Google Shape;329;p1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flipH="1">
              <a:off x="5898325" y="1865405"/>
              <a:ext cx="1567047" cy="45661"/>
              <a:chOff x="1754675" y="2661275"/>
              <a:chExt cx="1945675" cy="56700"/>
            </a:xfrm>
          </p:grpSpPr>
          <p:cxnSp>
            <p:nvCxnSpPr>
              <p:cNvPr id="331" name="Google Shape;331;p1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32" name="Google Shape;332;p1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flipH="1">
              <a:off x="5477439" y="1987637"/>
              <a:ext cx="1561280" cy="136187"/>
              <a:chOff x="1754675" y="2824000"/>
              <a:chExt cx="4728285" cy="412439"/>
            </a:xfrm>
          </p:grpSpPr>
          <p:sp>
            <p:nvSpPr>
              <p:cNvPr id="334" name="Google Shape;334;p1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35" name="Google Shape;335;p1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17"/>
            <p:cNvGrpSpPr/>
            <p:nvPr/>
          </p:nvGrpSpPr>
          <p:grpSpPr>
            <a:xfrm flipH="1">
              <a:off x="5446772" y="1743190"/>
              <a:ext cx="3010303" cy="45661"/>
              <a:chOff x="1766900" y="2869225"/>
              <a:chExt cx="3737650" cy="56700"/>
            </a:xfrm>
          </p:grpSpPr>
          <p:cxnSp>
            <p:nvCxnSpPr>
              <p:cNvPr id="337" name="Google Shape;337;p1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1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17"/>
          <p:cNvGrpSpPr/>
          <p:nvPr/>
        </p:nvGrpSpPr>
        <p:grpSpPr>
          <a:xfrm>
            <a:off x="-694176" y="-920239"/>
            <a:ext cx="10964574" cy="6661025"/>
            <a:chOff x="-694176" y="-920239"/>
            <a:chExt cx="10964574" cy="6661025"/>
          </a:xfrm>
        </p:grpSpPr>
        <p:sp>
          <p:nvSpPr>
            <p:cNvPr id="340" name="Google Shape;340;p17"/>
            <p:cNvSpPr/>
            <p:nvPr/>
          </p:nvSpPr>
          <p:spPr>
            <a:xfrm flipH="1" rot="10800000">
              <a:off x="-694176" y="-92023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flipH="1">
              <a:off x="6749999" y="3899186"/>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7"/>
          <p:cNvSpPr txBox="1"/>
          <p:nvPr>
            <p:ph type="title"/>
          </p:nvPr>
        </p:nvSpPr>
        <p:spPr>
          <a:xfrm>
            <a:off x="5200875" y="1926400"/>
            <a:ext cx="30774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17"/>
          <p:cNvSpPr txBox="1"/>
          <p:nvPr>
            <p:ph idx="1" type="subTitle"/>
          </p:nvPr>
        </p:nvSpPr>
        <p:spPr>
          <a:xfrm>
            <a:off x="5201025" y="2562000"/>
            <a:ext cx="3077400" cy="80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344" name="Shape 344"/>
        <p:cNvGrpSpPr/>
        <p:nvPr/>
      </p:nvGrpSpPr>
      <p:grpSpPr>
        <a:xfrm>
          <a:off x="0" y="0"/>
          <a:ext cx="0" cy="0"/>
          <a:chOff x="0" y="0"/>
          <a:chExt cx="0" cy="0"/>
        </a:xfrm>
      </p:grpSpPr>
      <p:grpSp>
        <p:nvGrpSpPr>
          <p:cNvPr id="345" name="Google Shape;345;p18"/>
          <p:cNvGrpSpPr/>
          <p:nvPr/>
        </p:nvGrpSpPr>
        <p:grpSpPr>
          <a:xfrm>
            <a:off x="-1289846" y="-464980"/>
            <a:ext cx="3520400" cy="7145645"/>
            <a:chOff x="-1289846" y="-464980"/>
            <a:chExt cx="3520400" cy="7145645"/>
          </a:xfrm>
        </p:grpSpPr>
        <p:sp>
          <p:nvSpPr>
            <p:cNvPr id="346" name="Google Shape;346;p18"/>
            <p:cNvSpPr/>
            <p:nvPr/>
          </p:nvSpPr>
          <p:spPr>
            <a:xfrm flipH="1" rot="10800000">
              <a:off x="-305811" y="-464980"/>
              <a:ext cx="1920158" cy="1004478"/>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1289846" y="460400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18"/>
          <p:cNvSpPr txBox="1"/>
          <p:nvPr>
            <p:ph idx="1" type="subTitle"/>
          </p:nvPr>
        </p:nvSpPr>
        <p:spPr>
          <a:xfrm>
            <a:off x="713225" y="1071950"/>
            <a:ext cx="3848100" cy="159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350" name="Google Shape;350;p18"/>
          <p:cNvSpPr/>
          <p:nvPr/>
        </p:nvSpPr>
        <p:spPr>
          <a:xfrm flipH="1">
            <a:off x="-871159" y="5394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flipH="1" rot="10800000">
            <a:off x="-2006799"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flipH="1">
            <a:off x="7324525" y="151290"/>
            <a:ext cx="3296400" cy="703085"/>
            <a:chOff x="-12" y="3628590"/>
            <a:chExt cx="3296400" cy="703085"/>
          </a:xfrm>
        </p:grpSpPr>
        <p:grpSp>
          <p:nvGrpSpPr>
            <p:cNvPr id="353" name="Google Shape;353;p18"/>
            <p:cNvGrpSpPr/>
            <p:nvPr/>
          </p:nvGrpSpPr>
          <p:grpSpPr>
            <a:xfrm>
              <a:off x="854867" y="3996692"/>
              <a:ext cx="1567047" cy="45661"/>
              <a:chOff x="1754675" y="2661275"/>
              <a:chExt cx="1945675" cy="56700"/>
            </a:xfrm>
          </p:grpSpPr>
          <p:cxnSp>
            <p:nvCxnSpPr>
              <p:cNvPr id="354" name="Google Shape;354;p1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55" name="Google Shape;355;p1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8"/>
            <p:cNvGrpSpPr/>
            <p:nvPr/>
          </p:nvGrpSpPr>
          <p:grpSpPr>
            <a:xfrm>
              <a:off x="518420" y="4195487"/>
              <a:ext cx="1561280" cy="136187"/>
              <a:chOff x="1754675" y="2824000"/>
              <a:chExt cx="4728285" cy="412439"/>
            </a:xfrm>
          </p:grpSpPr>
          <p:sp>
            <p:nvSpPr>
              <p:cNvPr id="357" name="Google Shape;357;p1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58" name="Google Shape;358;p1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18"/>
            <p:cNvGrpSpPr/>
            <p:nvPr/>
          </p:nvGrpSpPr>
          <p:grpSpPr>
            <a:xfrm>
              <a:off x="226304" y="3764887"/>
              <a:ext cx="3070084" cy="102364"/>
              <a:chOff x="1779150" y="2604263"/>
              <a:chExt cx="3811875" cy="127113"/>
            </a:xfrm>
          </p:grpSpPr>
          <p:sp>
            <p:nvSpPr>
              <p:cNvPr id="360" name="Google Shape;360;p1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61" name="Google Shape;361;p1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8"/>
            <p:cNvGrpSpPr/>
            <p:nvPr/>
          </p:nvGrpSpPr>
          <p:grpSpPr>
            <a:xfrm>
              <a:off x="-12" y="3628590"/>
              <a:ext cx="3010303" cy="45661"/>
              <a:chOff x="1766900" y="2869225"/>
              <a:chExt cx="3737650" cy="56700"/>
            </a:xfrm>
          </p:grpSpPr>
          <p:cxnSp>
            <p:nvCxnSpPr>
              <p:cNvPr id="363" name="Google Shape;363;p1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64" name="Google Shape;364;p1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
    <p:spTree>
      <p:nvGrpSpPr>
        <p:cNvPr id="365" name="Shape 365"/>
        <p:cNvGrpSpPr/>
        <p:nvPr/>
      </p:nvGrpSpPr>
      <p:grpSpPr>
        <a:xfrm>
          <a:off x="0" y="0"/>
          <a:ext cx="0" cy="0"/>
          <a:chOff x="0" y="0"/>
          <a:chExt cx="0" cy="0"/>
        </a:xfrm>
      </p:grpSpPr>
      <p:grpSp>
        <p:nvGrpSpPr>
          <p:cNvPr id="366" name="Google Shape;366;p19"/>
          <p:cNvGrpSpPr/>
          <p:nvPr/>
        </p:nvGrpSpPr>
        <p:grpSpPr>
          <a:xfrm>
            <a:off x="-1657830" y="-1821713"/>
            <a:ext cx="13368611" cy="9000374"/>
            <a:chOff x="-1657830" y="-1821713"/>
            <a:chExt cx="13368611" cy="9000374"/>
          </a:xfrm>
        </p:grpSpPr>
        <p:sp>
          <p:nvSpPr>
            <p:cNvPr id="367" name="Google Shape;367;p19"/>
            <p:cNvSpPr/>
            <p:nvPr/>
          </p:nvSpPr>
          <p:spPr>
            <a:xfrm flipH="1">
              <a:off x="-1657830" y="4429574"/>
              <a:ext cx="13368611" cy="2749087"/>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10800000">
              <a:off x="6074499" y="-1821713"/>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a:off x="-1296840" y="259346"/>
            <a:ext cx="11980094" cy="4549229"/>
            <a:chOff x="-1296840" y="259346"/>
            <a:chExt cx="11980094" cy="4549229"/>
          </a:xfrm>
        </p:grpSpPr>
        <p:grpSp>
          <p:nvGrpSpPr>
            <p:cNvPr id="370" name="Google Shape;370;p19"/>
            <p:cNvGrpSpPr/>
            <p:nvPr/>
          </p:nvGrpSpPr>
          <p:grpSpPr>
            <a:xfrm rot="10800000">
              <a:off x="-1296840" y="259346"/>
              <a:ext cx="3074607" cy="453954"/>
              <a:chOff x="5478797" y="847321"/>
              <a:chExt cx="3074607" cy="453954"/>
            </a:xfrm>
          </p:grpSpPr>
          <p:grpSp>
            <p:nvGrpSpPr>
              <p:cNvPr id="371" name="Google Shape;371;p19"/>
              <p:cNvGrpSpPr/>
              <p:nvPr/>
            </p:nvGrpSpPr>
            <p:grpSpPr>
              <a:xfrm flipH="1">
                <a:off x="5675409" y="922405"/>
                <a:ext cx="2877996" cy="223763"/>
                <a:chOff x="1687059" y="2012316"/>
                <a:chExt cx="3573375" cy="277863"/>
              </a:xfrm>
            </p:grpSpPr>
            <p:sp>
              <p:nvSpPr>
                <p:cNvPr id="372" name="Google Shape;372;p19"/>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73" name="Google Shape;373;p19"/>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9"/>
              <p:cNvGrpSpPr/>
              <p:nvPr/>
            </p:nvGrpSpPr>
            <p:grpSpPr>
              <a:xfrm flipH="1">
                <a:off x="6072799" y="847321"/>
                <a:ext cx="2430997" cy="185534"/>
                <a:chOff x="1748547" y="1392116"/>
                <a:chExt cx="5911958" cy="451312"/>
              </a:xfrm>
            </p:grpSpPr>
            <p:sp>
              <p:nvSpPr>
                <p:cNvPr id="375" name="Google Shape;375;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76" name="Google Shape;376;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flipH="1">
                <a:off x="5478797" y="1255615"/>
                <a:ext cx="3010303" cy="45661"/>
                <a:chOff x="1766900" y="2869225"/>
                <a:chExt cx="3737650" cy="56700"/>
              </a:xfrm>
            </p:grpSpPr>
            <p:cxnSp>
              <p:nvCxnSpPr>
                <p:cNvPr id="378" name="Google Shape;378;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 name="Google Shape;380;p19"/>
            <p:cNvGrpSpPr/>
            <p:nvPr/>
          </p:nvGrpSpPr>
          <p:grpSpPr>
            <a:xfrm flipH="1">
              <a:off x="7083467" y="3764471"/>
              <a:ext cx="3599787" cy="1044104"/>
              <a:chOff x="-1431671" y="656496"/>
              <a:chExt cx="3599787" cy="1044104"/>
            </a:xfrm>
          </p:grpSpPr>
          <p:grpSp>
            <p:nvGrpSpPr>
              <p:cNvPr id="381" name="Google Shape;381;p19"/>
              <p:cNvGrpSpPr/>
              <p:nvPr/>
            </p:nvGrpSpPr>
            <p:grpSpPr>
              <a:xfrm>
                <a:off x="-368508" y="1432892"/>
                <a:ext cx="1567047" cy="45661"/>
                <a:chOff x="1754675" y="2661275"/>
                <a:chExt cx="1945675" cy="56700"/>
              </a:xfrm>
            </p:grpSpPr>
            <p:cxnSp>
              <p:nvCxnSpPr>
                <p:cNvPr id="382" name="Google Shape;382;p1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383" name="Google Shape;383;p1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766480" y="1564412"/>
                <a:ext cx="1561280" cy="136187"/>
                <a:chOff x="1754675" y="2824000"/>
                <a:chExt cx="4728285" cy="412439"/>
              </a:xfrm>
            </p:grpSpPr>
            <p:sp>
              <p:nvSpPr>
                <p:cNvPr id="385" name="Google Shape;385;p1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386" name="Google Shape;386;p1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9"/>
              <p:cNvGrpSpPr/>
              <p:nvPr/>
            </p:nvGrpSpPr>
            <p:grpSpPr>
              <a:xfrm>
                <a:off x="-1431671" y="1201087"/>
                <a:ext cx="3070084" cy="102364"/>
                <a:chOff x="1779150" y="2604263"/>
                <a:chExt cx="3811875" cy="127113"/>
              </a:xfrm>
            </p:grpSpPr>
            <p:sp>
              <p:nvSpPr>
                <p:cNvPr id="388" name="Google Shape;388;p1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389" name="Google Shape;389;p1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9"/>
              <p:cNvGrpSpPr/>
              <p:nvPr/>
            </p:nvGrpSpPr>
            <p:grpSpPr>
              <a:xfrm>
                <a:off x="-856941" y="773805"/>
                <a:ext cx="2877996" cy="223763"/>
                <a:chOff x="1748550" y="2064750"/>
                <a:chExt cx="3573375" cy="277863"/>
              </a:xfrm>
            </p:grpSpPr>
            <p:sp>
              <p:nvSpPr>
                <p:cNvPr id="391" name="Google Shape;391;p19"/>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392" name="Google Shape;392;p19"/>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856882" y="656496"/>
                <a:ext cx="2430997" cy="185534"/>
                <a:chOff x="1748547" y="1392116"/>
                <a:chExt cx="5911958" cy="451312"/>
              </a:xfrm>
            </p:grpSpPr>
            <p:sp>
              <p:nvSpPr>
                <p:cNvPr id="394" name="Google Shape;394;p19"/>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395" name="Google Shape;395;p19"/>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9"/>
              <p:cNvGrpSpPr/>
              <p:nvPr/>
            </p:nvGrpSpPr>
            <p:grpSpPr>
              <a:xfrm>
                <a:off x="-842187" y="1064790"/>
                <a:ext cx="3010303" cy="45661"/>
                <a:chOff x="1766900" y="2869225"/>
                <a:chExt cx="3737650" cy="56700"/>
              </a:xfrm>
            </p:grpSpPr>
            <p:cxnSp>
              <p:nvCxnSpPr>
                <p:cNvPr id="397" name="Google Shape;397;p1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398" name="Google Shape;398;p1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 name="Google Shape;399;p19"/>
          <p:cNvGrpSpPr/>
          <p:nvPr/>
        </p:nvGrpSpPr>
        <p:grpSpPr>
          <a:xfrm>
            <a:off x="-2546154" y="-635197"/>
            <a:ext cx="12379564" cy="6575223"/>
            <a:chOff x="-2546154" y="-635197"/>
            <a:chExt cx="12379564" cy="6575223"/>
          </a:xfrm>
        </p:grpSpPr>
        <p:sp>
          <p:nvSpPr>
            <p:cNvPr id="400" name="Google Shape;400;p19"/>
            <p:cNvSpPr/>
            <p:nvPr/>
          </p:nvSpPr>
          <p:spPr>
            <a:xfrm flipH="1" rot="10800000">
              <a:off x="7028137" y="-635197"/>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19"/>
            <p:cNvGrpSpPr/>
            <p:nvPr/>
          </p:nvGrpSpPr>
          <p:grpSpPr>
            <a:xfrm flipH="1">
              <a:off x="-2546154" y="4429587"/>
              <a:ext cx="4147840" cy="1510440"/>
              <a:chOff x="4132575" y="4716825"/>
              <a:chExt cx="5724316" cy="2084515"/>
            </a:xfrm>
          </p:grpSpPr>
          <p:sp>
            <p:nvSpPr>
              <p:cNvPr id="402" name="Google Shape;402;p19"/>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 name="Google Shape;404;p19"/>
          <p:cNvGrpSpPr/>
          <p:nvPr/>
        </p:nvGrpSpPr>
        <p:grpSpPr>
          <a:xfrm>
            <a:off x="-281888" y="-10703"/>
            <a:ext cx="10398364" cy="4440282"/>
            <a:chOff x="-281888" y="-10703"/>
            <a:chExt cx="10398364" cy="4440282"/>
          </a:xfrm>
        </p:grpSpPr>
        <p:sp>
          <p:nvSpPr>
            <p:cNvPr id="405" name="Google Shape;405;p19"/>
            <p:cNvSpPr/>
            <p:nvPr/>
          </p:nvSpPr>
          <p:spPr>
            <a:xfrm>
              <a:off x="8698225" y="90219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6098975" y="-10703"/>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281888" y="4232899"/>
              <a:ext cx="1044698" cy="196679"/>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19"/>
          <p:cNvSpPr txBox="1"/>
          <p:nvPr>
            <p:ph idx="1" type="subTitle"/>
          </p:nvPr>
        </p:nvSpPr>
        <p:spPr>
          <a:xfrm>
            <a:off x="2835450" y="1017725"/>
            <a:ext cx="3410400" cy="28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10" name="Shape 410"/>
        <p:cNvGrpSpPr/>
        <p:nvPr/>
      </p:nvGrpSpPr>
      <p:grpSpPr>
        <a:xfrm>
          <a:off x="0" y="0"/>
          <a:ext cx="0" cy="0"/>
          <a:chOff x="0" y="0"/>
          <a:chExt cx="0" cy="0"/>
        </a:xfrm>
      </p:grpSpPr>
      <p:grpSp>
        <p:nvGrpSpPr>
          <p:cNvPr id="411" name="Google Shape;411;p20"/>
          <p:cNvGrpSpPr/>
          <p:nvPr/>
        </p:nvGrpSpPr>
        <p:grpSpPr>
          <a:xfrm>
            <a:off x="-706235" y="-1528931"/>
            <a:ext cx="9861884" cy="9150482"/>
            <a:chOff x="-706235" y="-1528931"/>
            <a:chExt cx="9861884" cy="9150482"/>
          </a:xfrm>
        </p:grpSpPr>
        <p:sp>
          <p:nvSpPr>
            <p:cNvPr id="412" name="Google Shape;412;p20"/>
            <p:cNvSpPr/>
            <p:nvPr/>
          </p:nvSpPr>
          <p:spPr>
            <a:xfrm>
              <a:off x="-706235"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10800000">
              <a:off x="-201825" y="-1528931"/>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0"/>
          <p:cNvSpPr/>
          <p:nvPr/>
        </p:nvSpPr>
        <p:spPr>
          <a:xfrm>
            <a:off x="-1021725" y="398384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flipH="1">
            <a:off x="-828950" y="425085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0"/>
          <p:cNvGrpSpPr/>
          <p:nvPr/>
        </p:nvGrpSpPr>
        <p:grpSpPr>
          <a:xfrm>
            <a:off x="7632064" y="4367465"/>
            <a:ext cx="3894036" cy="692436"/>
            <a:chOff x="5477439" y="1590790"/>
            <a:chExt cx="3894036" cy="692436"/>
          </a:xfrm>
        </p:grpSpPr>
        <p:grpSp>
          <p:nvGrpSpPr>
            <p:cNvPr id="417" name="Google Shape;417;p20"/>
            <p:cNvGrpSpPr/>
            <p:nvPr/>
          </p:nvGrpSpPr>
          <p:grpSpPr>
            <a:xfrm flipH="1">
              <a:off x="5803750" y="2180862"/>
              <a:ext cx="3070084" cy="102364"/>
              <a:chOff x="1779150" y="2604263"/>
              <a:chExt cx="3811875" cy="127113"/>
            </a:xfrm>
          </p:grpSpPr>
          <p:sp>
            <p:nvSpPr>
              <p:cNvPr id="418" name="Google Shape;418;p20"/>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19" name="Google Shape;419;p20"/>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0"/>
            <p:cNvGrpSpPr/>
            <p:nvPr/>
          </p:nvGrpSpPr>
          <p:grpSpPr>
            <a:xfrm flipH="1">
              <a:off x="5898325" y="1789205"/>
              <a:ext cx="1567047" cy="45661"/>
              <a:chOff x="1754675" y="2566652"/>
              <a:chExt cx="1945675" cy="56700"/>
            </a:xfrm>
          </p:grpSpPr>
          <p:cxnSp>
            <p:nvCxnSpPr>
              <p:cNvPr id="421" name="Google Shape;421;p20"/>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422" name="Google Shape;422;p20"/>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0"/>
            <p:cNvGrpSpPr/>
            <p:nvPr/>
          </p:nvGrpSpPr>
          <p:grpSpPr>
            <a:xfrm flipH="1">
              <a:off x="5477439" y="1987637"/>
              <a:ext cx="1561280" cy="136187"/>
              <a:chOff x="1754675" y="2824000"/>
              <a:chExt cx="4728285" cy="412439"/>
            </a:xfrm>
          </p:grpSpPr>
          <p:sp>
            <p:nvSpPr>
              <p:cNvPr id="424" name="Google Shape;424;p20"/>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25" name="Google Shape;425;p20"/>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0"/>
            <p:cNvGrpSpPr/>
            <p:nvPr/>
          </p:nvGrpSpPr>
          <p:grpSpPr>
            <a:xfrm flipH="1">
              <a:off x="6361172" y="1590790"/>
              <a:ext cx="3010303" cy="45661"/>
              <a:chOff x="631564" y="2679979"/>
              <a:chExt cx="3737650" cy="56700"/>
            </a:xfrm>
          </p:grpSpPr>
          <p:cxnSp>
            <p:nvCxnSpPr>
              <p:cNvPr id="427" name="Google Shape;427;p20"/>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428" name="Google Shape;428;p20"/>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 name="Google Shape;4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0"/>
          <p:cNvSpPr txBox="1"/>
          <p:nvPr>
            <p:ph idx="1" type="subTitle"/>
          </p:nvPr>
        </p:nvSpPr>
        <p:spPr>
          <a:xfrm>
            <a:off x="4869042"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1" name="Google Shape;431;p20"/>
          <p:cNvSpPr txBox="1"/>
          <p:nvPr>
            <p:ph idx="2" type="subTitle"/>
          </p:nvPr>
        </p:nvSpPr>
        <p:spPr>
          <a:xfrm>
            <a:off x="1739345" y="2513325"/>
            <a:ext cx="2535600" cy="161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2" name="Google Shape;432;p20"/>
          <p:cNvSpPr txBox="1"/>
          <p:nvPr>
            <p:ph idx="3" type="subTitle"/>
          </p:nvPr>
        </p:nvSpPr>
        <p:spPr>
          <a:xfrm>
            <a:off x="1739345"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33" name="Google Shape;433;p20"/>
          <p:cNvSpPr txBox="1"/>
          <p:nvPr>
            <p:ph idx="4" type="subTitle"/>
          </p:nvPr>
        </p:nvSpPr>
        <p:spPr>
          <a:xfrm>
            <a:off x="4869042" y="2037225"/>
            <a:ext cx="2535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grpSp>
        <p:nvGrpSpPr>
          <p:cNvPr id="31" name="Google Shape;31;p3"/>
          <p:cNvGrpSpPr/>
          <p:nvPr/>
        </p:nvGrpSpPr>
        <p:grpSpPr>
          <a:xfrm>
            <a:off x="-642935" y="-1483293"/>
            <a:ext cx="10417533" cy="7928897"/>
            <a:chOff x="-642935" y="-1483293"/>
            <a:chExt cx="10417533" cy="7928897"/>
          </a:xfrm>
        </p:grpSpPr>
        <p:sp>
          <p:nvSpPr>
            <p:cNvPr id="32" name="Google Shape;32;p3"/>
            <p:cNvSpPr/>
            <p:nvPr/>
          </p:nvSpPr>
          <p:spPr>
            <a:xfrm rot="10800000">
              <a:off x="-642935" y="-148329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6254199" y="4604003"/>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3"/>
          <p:cNvGrpSpPr/>
          <p:nvPr/>
        </p:nvGrpSpPr>
        <p:grpSpPr>
          <a:xfrm>
            <a:off x="-732996" y="7"/>
            <a:ext cx="7266640" cy="5159850"/>
            <a:chOff x="-732996" y="7"/>
            <a:chExt cx="7266640" cy="5159850"/>
          </a:xfrm>
        </p:grpSpPr>
        <p:sp>
          <p:nvSpPr>
            <p:cNvPr id="35" name="Google Shape;35;p3"/>
            <p:cNvSpPr/>
            <p:nvPr/>
          </p:nvSpPr>
          <p:spPr>
            <a:xfrm rot="10800000">
              <a:off x="4161656" y="497632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0800000">
              <a:off x="5115392"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732996" y="4324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2085025" y="1564950"/>
            <a:ext cx="41583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3"/>
          <p:cNvSpPr txBox="1"/>
          <p:nvPr>
            <p:ph hasCustomPrompt="1" idx="2" type="title"/>
          </p:nvPr>
        </p:nvSpPr>
        <p:spPr>
          <a:xfrm>
            <a:off x="1050075" y="1564950"/>
            <a:ext cx="969000" cy="151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Poppins"/>
              <a:buNone/>
              <a:defRPr sz="41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grpSp>
        <p:nvGrpSpPr>
          <p:cNvPr id="40" name="Google Shape;40;p3"/>
          <p:cNvGrpSpPr/>
          <p:nvPr/>
        </p:nvGrpSpPr>
        <p:grpSpPr>
          <a:xfrm>
            <a:off x="-10" y="-2237114"/>
            <a:ext cx="9822707" cy="9720614"/>
            <a:chOff x="-10" y="-2237114"/>
            <a:chExt cx="9822707" cy="9720614"/>
          </a:xfrm>
        </p:grpSpPr>
        <p:sp>
          <p:nvSpPr>
            <p:cNvPr id="41" name="Google Shape;41;p3"/>
            <p:cNvSpPr/>
            <p:nvPr/>
          </p:nvSpPr>
          <p:spPr>
            <a:xfrm rot="10800000">
              <a:off x="4707290" y="-223711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0" y="446596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flipH="1">
            <a:off x="-1344315" y="539496"/>
            <a:ext cx="3074607" cy="453954"/>
            <a:chOff x="5478797" y="847321"/>
            <a:chExt cx="3074607" cy="453954"/>
          </a:xfrm>
        </p:grpSpPr>
        <p:grpSp>
          <p:nvGrpSpPr>
            <p:cNvPr id="44" name="Google Shape;44;p3"/>
            <p:cNvGrpSpPr/>
            <p:nvPr/>
          </p:nvGrpSpPr>
          <p:grpSpPr>
            <a:xfrm flipH="1">
              <a:off x="5675409" y="922405"/>
              <a:ext cx="2877996" cy="223763"/>
              <a:chOff x="1687059" y="2012316"/>
              <a:chExt cx="3573375" cy="277863"/>
            </a:xfrm>
          </p:grpSpPr>
          <p:sp>
            <p:nvSpPr>
              <p:cNvPr id="45" name="Google Shape;45;p3"/>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46" name="Google Shape;46;p3"/>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flipH="1">
              <a:off x="5478797" y="1255615"/>
              <a:ext cx="3010303" cy="45661"/>
              <a:chOff x="1766900" y="2869225"/>
              <a:chExt cx="3737650" cy="56700"/>
            </a:xfrm>
          </p:grpSpPr>
          <p:cxnSp>
            <p:nvCxnSpPr>
              <p:cNvPr id="48" name="Google Shape;48;p3"/>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9" name="Google Shape;49;p3"/>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3"/>
            <p:cNvGrpSpPr/>
            <p:nvPr/>
          </p:nvGrpSpPr>
          <p:grpSpPr>
            <a:xfrm flipH="1">
              <a:off x="6072799" y="847321"/>
              <a:ext cx="2430997" cy="185534"/>
              <a:chOff x="1748547" y="1392116"/>
              <a:chExt cx="5911958" cy="451312"/>
            </a:xfrm>
          </p:grpSpPr>
          <p:sp>
            <p:nvSpPr>
              <p:cNvPr id="51" name="Google Shape;51;p3"/>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34" name="Shape 434"/>
        <p:cNvGrpSpPr/>
        <p:nvPr/>
      </p:nvGrpSpPr>
      <p:grpSpPr>
        <a:xfrm>
          <a:off x="0" y="0"/>
          <a:ext cx="0" cy="0"/>
          <a:chOff x="0" y="0"/>
          <a:chExt cx="0" cy="0"/>
        </a:xfrm>
      </p:grpSpPr>
      <p:sp>
        <p:nvSpPr>
          <p:cNvPr id="435" name="Google Shape;43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6" name="Google Shape;436;p21"/>
          <p:cNvSpPr txBox="1"/>
          <p:nvPr>
            <p:ph idx="1" type="subTitle"/>
          </p:nvPr>
        </p:nvSpPr>
        <p:spPr>
          <a:xfrm>
            <a:off x="4755095"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7" name="Google Shape;437;p21"/>
          <p:cNvSpPr txBox="1"/>
          <p:nvPr>
            <p:ph idx="2" type="subTitle"/>
          </p:nvPr>
        </p:nvSpPr>
        <p:spPr>
          <a:xfrm>
            <a:off x="1348100" y="1667625"/>
            <a:ext cx="3040800" cy="210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38" name="Google Shape;438;p21"/>
          <p:cNvGrpSpPr/>
          <p:nvPr/>
        </p:nvGrpSpPr>
        <p:grpSpPr>
          <a:xfrm rot="10800000">
            <a:off x="-106737" y="-1645006"/>
            <a:ext cx="9548249" cy="7357518"/>
            <a:chOff x="-1311525" y="-1414418"/>
            <a:chExt cx="9548249" cy="7357518"/>
          </a:xfrm>
        </p:grpSpPr>
        <p:sp>
          <p:nvSpPr>
            <p:cNvPr id="439" name="Google Shape;439;p21"/>
            <p:cNvSpPr/>
            <p:nvPr/>
          </p:nvSpPr>
          <p:spPr>
            <a:xfrm rot="10800000">
              <a:off x="-1311525" y="-1414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21"/>
            <p:cNvSpPr/>
            <p:nvPr/>
          </p:nvSpPr>
          <p:spPr>
            <a:xfrm flipH="1">
              <a:off x="-1120750" y="405606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1" name="Google Shape;441;p21"/>
          <p:cNvSpPr/>
          <p:nvPr/>
        </p:nvSpPr>
        <p:spPr>
          <a:xfrm flipH="1" rot="10800000">
            <a:off x="567530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1"/>
          <p:cNvGrpSpPr/>
          <p:nvPr/>
        </p:nvGrpSpPr>
        <p:grpSpPr>
          <a:xfrm rot="10800000">
            <a:off x="-1228535" y="-1130234"/>
            <a:ext cx="11726682" cy="8568910"/>
            <a:chOff x="-2306160" y="-3140581"/>
            <a:chExt cx="11726682" cy="8568910"/>
          </a:xfrm>
        </p:grpSpPr>
        <p:sp>
          <p:nvSpPr>
            <p:cNvPr id="443" name="Google Shape;443;p21"/>
            <p:cNvSpPr/>
            <p:nvPr/>
          </p:nvSpPr>
          <p:spPr>
            <a:xfrm flipH="1" rot="10800000">
              <a:off x="-2306160" y="-314058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21"/>
            <p:cNvSpPr/>
            <p:nvPr/>
          </p:nvSpPr>
          <p:spPr>
            <a:xfrm flipH="1" rot="10800000">
              <a:off x="7082099"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21"/>
            <p:cNvSpPr/>
            <p:nvPr/>
          </p:nvSpPr>
          <p:spPr>
            <a:xfrm>
              <a:off x="6615250" y="38909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46" name="Google Shape;446;p21"/>
          <p:cNvGrpSpPr/>
          <p:nvPr/>
        </p:nvGrpSpPr>
        <p:grpSpPr>
          <a:xfrm flipH="1" rot="10800000">
            <a:off x="-1315487" y="4349469"/>
            <a:ext cx="3296400" cy="703085"/>
            <a:chOff x="-12" y="3628590"/>
            <a:chExt cx="3296400" cy="703085"/>
          </a:xfrm>
        </p:grpSpPr>
        <p:grpSp>
          <p:nvGrpSpPr>
            <p:cNvPr id="447" name="Google Shape;447;p21"/>
            <p:cNvGrpSpPr/>
            <p:nvPr/>
          </p:nvGrpSpPr>
          <p:grpSpPr>
            <a:xfrm>
              <a:off x="854867" y="3996692"/>
              <a:ext cx="1567047" cy="45661"/>
              <a:chOff x="1754675" y="2661275"/>
              <a:chExt cx="1945675" cy="56700"/>
            </a:xfrm>
          </p:grpSpPr>
          <p:cxnSp>
            <p:nvCxnSpPr>
              <p:cNvPr id="448" name="Google Shape;448;p2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49" name="Google Shape;449;p2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1"/>
            <p:cNvGrpSpPr/>
            <p:nvPr/>
          </p:nvGrpSpPr>
          <p:grpSpPr>
            <a:xfrm>
              <a:off x="518420" y="4195487"/>
              <a:ext cx="1561280" cy="136187"/>
              <a:chOff x="1754675" y="2824000"/>
              <a:chExt cx="4728285" cy="412439"/>
            </a:xfrm>
          </p:grpSpPr>
          <p:sp>
            <p:nvSpPr>
              <p:cNvPr id="451" name="Google Shape;451;p2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52" name="Google Shape;452;p2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1"/>
            <p:cNvGrpSpPr/>
            <p:nvPr/>
          </p:nvGrpSpPr>
          <p:grpSpPr>
            <a:xfrm>
              <a:off x="226304" y="3764887"/>
              <a:ext cx="3070084" cy="102364"/>
              <a:chOff x="1779150" y="2604263"/>
              <a:chExt cx="3811875" cy="127113"/>
            </a:xfrm>
          </p:grpSpPr>
          <p:sp>
            <p:nvSpPr>
              <p:cNvPr id="454" name="Google Shape;454;p21"/>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55" name="Google Shape;455;p21"/>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1"/>
            <p:cNvGrpSpPr/>
            <p:nvPr/>
          </p:nvGrpSpPr>
          <p:grpSpPr>
            <a:xfrm>
              <a:off x="-12" y="3628590"/>
              <a:ext cx="3010303" cy="45661"/>
              <a:chOff x="1766900" y="2869225"/>
              <a:chExt cx="3737650" cy="56700"/>
            </a:xfrm>
          </p:grpSpPr>
          <p:cxnSp>
            <p:nvCxnSpPr>
              <p:cNvPr id="457" name="Google Shape;457;p2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2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9" name="Shape 459"/>
        <p:cNvGrpSpPr/>
        <p:nvPr/>
      </p:nvGrpSpPr>
      <p:grpSpPr>
        <a:xfrm>
          <a:off x="0" y="0"/>
          <a:ext cx="0" cy="0"/>
          <a:chOff x="0" y="0"/>
          <a:chExt cx="0" cy="0"/>
        </a:xfrm>
      </p:grpSpPr>
      <p:grpSp>
        <p:nvGrpSpPr>
          <p:cNvPr id="460" name="Google Shape;460;p22"/>
          <p:cNvGrpSpPr/>
          <p:nvPr/>
        </p:nvGrpSpPr>
        <p:grpSpPr>
          <a:xfrm>
            <a:off x="-1123779" y="-1437185"/>
            <a:ext cx="12025151" cy="8843536"/>
            <a:chOff x="-1123779" y="-1437185"/>
            <a:chExt cx="12025151" cy="8843536"/>
          </a:xfrm>
        </p:grpSpPr>
        <p:sp>
          <p:nvSpPr>
            <p:cNvPr id="461" name="Google Shape;461;p22"/>
            <p:cNvSpPr/>
            <p:nvPr/>
          </p:nvSpPr>
          <p:spPr>
            <a:xfrm flipH="1">
              <a:off x="5785965" y="43888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rot="10800000">
              <a:off x="6986174" y="-88666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flipH="1" rot="10800000">
              <a:off x="-1123779" y="-1437185"/>
              <a:ext cx="3115510" cy="1837815"/>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5" name="Google Shape;465;p22"/>
          <p:cNvSpPr txBox="1"/>
          <p:nvPr>
            <p:ph idx="1" type="subTitle"/>
          </p:nvPr>
        </p:nvSpPr>
        <p:spPr>
          <a:xfrm>
            <a:off x="93762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6" name="Google Shape;466;p22"/>
          <p:cNvSpPr txBox="1"/>
          <p:nvPr>
            <p:ph idx="2" type="subTitle"/>
          </p:nvPr>
        </p:nvSpPr>
        <p:spPr>
          <a:xfrm>
            <a:off x="3341062"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7" name="Google Shape;467;p22"/>
          <p:cNvSpPr txBox="1"/>
          <p:nvPr>
            <p:ph idx="3" type="subTitle"/>
          </p:nvPr>
        </p:nvSpPr>
        <p:spPr>
          <a:xfrm>
            <a:off x="5744505" y="2512054"/>
            <a:ext cx="20526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8" name="Google Shape;468;p22"/>
          <p:cNvSpPr txBox="1"/>
          <p:nvPr>
            <p:ph idx="4" type="subTitle"/>
          </p:nvPr>
        </p:nvSpPr>
        <p:spPr>
          <a:xfrm>
            <a:off x="937625"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69" name="Google Shape;469;p22"/>
          <p:cNvSpPr txBox="1"/>
          <p:nvPr>
            <p:ph idx="5" type="subTitle"/>
          </p:nvPr>
        </p:nvSpPr>
        <p:spPr>
          <a:xfrm>
            <a:off x="3341063"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470" name="Google Shape;470;p22"/>
          <p:cNvSpPr txBox="1"/>
          <p:nvPr>
            <p:ph idx="6" type="subTitle"/>
          </p:nvPr>
        </p:nvSpPr>
        <p:spPr>
          <a:xfrm>
            <a:off x="5744502" y="2067100"/>
            <a:ext cx="2052600" cy="52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471" name="Google Shape;471;p22"/>
          <p:cNvGrpSpPr/>
          <p:nvPr/>
        </p:nvGrpSpPr>
        <p:grpSpPr>
          <a:xfrm flipH="1" rot="10800000">
            <a:off x="-1469087" y="4289940"/>
            <a:ext cx="3296400" cy="703085"/>
            <a:chOff x="-12" y="3628590"/>
            <a:chExt cx="3296400" cy="703085"/>
          </a:xfrm>
        </p:grpSpPr>
        <p:grpSp>
          <p:nvGrpSpPr>
            <p:cNvPr id="472" name="Google Shape;472;p22"/>
            <p:cNvGrpSpPr/>
            <p:nvPr/>
          </p:nvGrpSpPr>
          <p:grpSpPr>
            <a:xfrm>
              <a:off x="854867" y="3996692"/>
              <a:ext cx="1567047" cy="45661"/>
              <a:chOff x="1754675" y="2661275"/>
              <a:chExt cx="1945675" cy="56700"/>
            </a:xfrm>
          </p:grpSpPr>
          <p:cxnSp>
            <p:nvCxnSpPr>
              <p:cNvPr id="473" name="Google Shape;473;p2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474" name="Google Shape;474;p2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2"/>
            <p:cNvGrpSpPr/>
            <p:nvPr/>
          </p:nvGrpSpPr>
          <p:grpSpPr>
            <a:xfrm>
              <a:off x="518420" y="4195487"/>
              <a:ext cx="1561280" cy="136187"/>
              <a:chOff x="1754675" y="2824000"/>
              <a:chExt cx="4728285" cy="412439"/>
            </a:xfrm>
          </p:grpSpPr>
          <p:sp>
            <p:nvSpPr>
              <p:cNvPr id="476" name="Google Shape;476;p2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477" name="Google Shape;477;p2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2"/>
            <p:cNvGrpSpPr/>
            <p:nvPr/>
          </p:nvGrpSpPr>
          <p:grpSpPr>
            <a:xfrm>
              <a:off x="226304" y="3764887"/>
              <a:ext cx="3070084" cy="102364"/>
              <a:chOff x="1779150" y="2604263"/>
              <a:chExt cx="3811875" cy="127113"/>
            </a:xfrm>
          </p:grpSpPr>
          <p:sp>
            <p:nvSpPr>
              <p:cNvPr id="479" name="Google Shape;479;p2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480" name="Google Shape;480;p2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2"/>
            <p:cNvGrpSpPr/>
            <p:nvPr/>
          </p:nvGrpSpPr>
          <p:grpSpPr>
            <a:xfrm>
              <a:off x="-12" y="3628590"/>
              <a:ext cx="3010303" cy="45661"/>
              <a:chOff x="1766900" y="2869225"/>
              <a:chExt cx="3737650" cy="56700"/>
            </a:xfrm>
          </p:grpSpPr>
          <p:cxnSp>
            <p:nvCxnSpPr>
              <p:cNvPr id="482" name="Google Shape;482;p2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2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 name="Google Shape;484;p22"/>
          <p:cNvGrpSpPr/>
          <p:nvPr/>
        </p:nvGrpSpPr>
        <p:grpSpPr>
          <a:xfrm>
            <a:off x="-592558" y="-10342"/>
            <a:ext cx="7481573" cy="5159023"/>
            <a:chOff x="-592558" y="-10342"/>
            <a:chExt cx="7481573" cy="5159023"/>
          </a:xfrm>
        </p:grpSpPr>
        <p:sp>
          <p:nvSpPr>
            <p:cNvPr id="485" name="Google Shape;485;p22"/>
            <p:cNvSpPr/>
            <p:nvPr/>
          </p:nvSpPr>
          <p:spPr>
            <a:xfrm flipH="1" rot="10800000">
              <a:off x="-592558" y="-10342"/>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flipH="1" rot="10800000">
              <a:off x="5882231" y="4965151"/>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2"/>
          <p:cNvSpPr/>
          <p:nvPr/>
        </p:nvSpPr>
        <p:spPr>
          <a:xfrm flipH="1">
            <a:off x="6761059" y="4250475"/>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88" name="Shape 488"/>
        <p:cNvGrpSpPr/>
        <p:nvPr/>
      </p:nvGrpSpPr>
      <p:grpSpPr>
        <a:xfrm>
          <a:off x="0" y="0"/>
          <a:ext cx="0" cy="0"/>
          <a:chOff x="0" y="0"/>
          <a:chExt cx="0" cy="0"/>
        </a:xfrm>
      </p:grpSpPr>
      <p:sp>
        <p:nvSpPr>
          <p:cNvPr id="489" name="Google Shape;48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0" name="Google Shape;490;p23"/>
          <p:cNvSpPr txBox="1"/>
          <p:nvPr>
            <p:ph idx="1" type="subTitle"/>
          </p:nvPr>
        </p:nvSpPr>
        <p:spPr>
          <a:xfrm>
            <a:off x="1689126"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1" name="Google Shape;491;p23"/>
          <p:cNvSpPr txBox="1"/>
          <p:nvPr>
            <p:ph idx="2" type="subTitle"/>
          </p:nvPr>
        </p:nvSpPr>
        <p:spPr>
          <a:xfrm>
            <a:off x="5210878" y="17606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2" name="Google Shape;492;p23"/>
          <p:cNvSpPr txBox="1"/>
          <p:nvPr>
            <p:ph idx="3" type="subTitle"/>
          </p:nvPr>
        </p:nvSpPr>
        <p:spPr>
          <a:xfrm>
            <a:off x="1689126"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3" name="Google Shape;493;p23"/>
          <p:cNvSpPr txBox="1"/>
          <p:nvPr>
            <p:ph idx="4" type="subTitle"/>
          </p:nvPr>
        </p:nvSpPr>
        <p:spPr>
          <a:xfrm>
            <a:off x="5210878" y="334502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4" name="Google Shape;494;p23"/>
          <p:cNvSpPr txBox="1"/>
          <p:nvPr>
            <p:ph idx="5" type="subTitle"/>
          </p:nvPr>
        </p:nvSpPr>
        <p:spPr>
          <a:xfrm>
            <a:off x="1689126"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5" name="Google Shape;495;p23"/>
          <p:cNvSpPr txBox="1"/>
          <p:nvPr>
            <p:ph idx="6" type="subTitle"/>
          </p:nvPr>
        </p:nvSpPr>
        <p:spPr>
          <a:xfrm>
            <a:off x="1689126"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6" name="Google Shape;496;p23"/>
          <p:cNvSpPr txBox="1"/>
          <p:nvPr>
            <p:ph idx="7" type="subTitle"/>
          </p:nvPr>
        </p:nvSpPr>
        <p:spPr>
          <a:xfrm>
            <a:off x="5210851" y="145555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497" name="Google Shape;497;p23"/>
          <p:cNvSpPr txBox="1"/>
          <p:nvPr>
            <p:ph idx="8" type="subTitle"/>
          </p:nvPr>
        </p:nvSpPr>
        <p:spPr>
          <a:xfrm>
            <a:off x="5210851" y="3040000"/>
            <a:ext cx="28110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498" name="Google Shape;498;p23"/>
          <p:cNvGrpSpPr/>
          <p:nvPr/>
        </p:nvGrpSpPr>
        <p:grpSpPr>
          <a:xfrm>
            <a:off x="-1014025" y="-964868"/>
            <a:ext cx="10158024" cy="7826893"/>
            <a:chOff x="-1014025" y="-964868"/>
            <a:chExt cx="10158024" cy="7826893"/>
          </a:xfrm>
        </p:grpSpPr>
        <p:sp>
          <p:nvSpPr>
            <p:cNvPr id="499" name="Google Shape;499;p23"/>
            <p:cNvSpPr/>
            <p:nvPr/>
          </p:nvSpPr>
          <p:spPr>
            <a:xfrm rot="10800000">
              <a:off x="-1014025" y="-96486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flipH="1">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3"/>
          <p:cNvGrpSpPr/>
          <p:nvPr/>
        </p:nvGrpSpPr>
        <p:grpSpPr>
          <a:xfrm flipH="1">
            <a:off x="-2799911" y="4184068"/>
            <a:ext cx="3894036" cy="692436"/>
            <a:chOff x="5477439" y="1590790"/>
            <a:chExt cx="3894036" cy="692436"/>
          </a:xfrm>
        </p:grpSpPr>
        <p:grpSp>
          <p:nvGrpSpPr>
            <p:cNvPr id="502" name="Google Shape;502;p23"/>
            <p:cNvGrpSpPr/>
            <p:nvPr/>
          </p:nvGrpSpPr>
          <p:grpSpPr>
            <a:xfrm flipH="1">
              <a:off x="5803750" y="2180862"/>
              <a:ext cx="3070084" cy="102364"/>
              <a:chOff x="1779150" y="2604263"/>
              <a:chExt cx="3811875" cy="127113"/>
            </a:xfrm>
          </p:grpSpPr>
          <p:sp>
            <p:nvSpPr>
              <p:cNvPr id="503" name="Google Shape;503;p23"/>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04" name="Google Shape;504;p23"/>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3"/>
            <p:cNvGrpSpPr/>
            <p:nvPr/>
          </p:nvGrpSpPr>
          <p:grpSpPr>
            <a:xfrm flipH="1">
              <a:off x="5898325" y="1789205"/>
              <a:ext cx="1567047" cy="45661"/>
              <a:chOff x="1754675" y="2566652"/>
              <a:chExt cx="1945675" cy="56700"/>
            </a:xfrm>
          </p:grpSpPr>
          <p:cxnSp>
            <p:nvCxnSpPr>
              <p:cNvPr id="506" name="Google Shape;506;p23"/>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07" name="Google Shape;507;p23"/>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3"/>
            <p:cNvGrpSpPr/>
            <p:nvPr/>
          </p:nvGrpSpPr>
          <p:grpSpPr>
            <a:xfrm flipH="1">
              <a:off x="5477439" y="1987637"/>
              <a:ext cx="1561280" cy="136187"/>
              <a:chOff x="1754675" y="2824000"/>
              <a:chExt cx="4728285" cy="412439"/>
            </a:xfrm>
          </p:grpSpPr>
          <p:sp>
            <p:nvSpPr>
              <p:cNvPr id="509" name="Google Shape;509;p23"/>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10" name="Google Shape;510;p23"/>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3"/>
            <p:cNvGrpSpPr/>
            <p:nvPr/>
          </p:nvGrpSpPr>
          <p:grpSpPr>
            <a:xfrm flipH="1">
              <a:off x="6361172" y="1590790"/>
              <a:ext cx="3010303" cy="45661"/>
              <a:chOff x="631564" y="2679979"/>
              <a:chExt cx="3737650" cy="56700"/>
            </a:xfrm>
          </p:grpSpPr>
          <p:cxnSp>
            <p:nvCxnSpPr>
              <p:cNvPr id="512" name="Google Shape;512;p23"/>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23"/>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4" name="Google Shape;514;p23"/>
          <p:cNvSpPr/>
          <p:nvPr/>
        </p:nvSpPr>
        <p:spPr>
          <a:xfrm flipH="1" rot="10800000">
            <a:off x="7721650"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3"/>
          <p:cNvGrpSpPr/>
          <p:nvPr/>
        </p:nvGrpSpPr>
        <p:grpSpPr>
          <a:xfrm>
            <a:off x="-2689610" y="-2478031"/>
            <a:ext cx="13399307" cy="8256735"/>
            <a:chOff x="-2689610" y="-2478031"/>
            <a:chExt cx="13399307" cy="8256735"/>
          </a:xfrm>
        </p:grpSpPr>
        <p:sp>
          <p:nvSpPr>
            <p:cNvPr id="516" name="Google Shape;516;p23"/>
            <p:cNvSpPr/>
            <p:nvPr/>
          </p:nvSpPr>
          <p:spPr>
            <a:xfrm flipH="1" rot="10800000">
              <a:off x="-268961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7904425" y="424129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18" name="Shape 518"/>
        <p:cNvGrpSpPr/>
        <p:nvPr/>
      </p:nvGrpSpPr>
      <p:grpSpPr>
        <a:xfrm>
          <a:off x="0" y="0"/>
          <a:ext cx="0" cy="0"/>
          <a:chOff x="0" y="0"/>
          <a:chExt cx="0" cy="0"/>
        </a:xfrm>
      </p:grpSpPr>
      <p:sp>
        <p:nvSpPr>
          <p:cNvPr id="519" name="Google Shape;51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24"/>
          <p:cNvSpPr txBox="1"/>
          <p:nvPr>
            <p:ph idx="1" type="subTitle"/>
          </p:nvPr>
        </p:nvSpPr>
        <p:spPr>
          <a:xfrm>
            <a:off x="720000"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1" name="Google Shape;521;p24"/>
          <p:cNvSpPr txBox="1"/>
          <p:nvPr>
            <p:ph idx="2" type="subTitle"/>
          </p:nvPr>
        </p:nvSpPr>
        <p:spPr>
          <a:xfrm>
            <a:off x="3392266"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2" name="Google Shape;522;p24"/>
          <p:cNvSpPr txBox="1"/>
          <p:nvPr>
            <p:ph idx="3" type="subTitle"/>
          </p:nvPr>
        </p:nvSpPr>
        <p:spPr>
          <a:xfrm>
            <a:off x="720000"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3" name="Google Shape;523;p24"/>
          <p:cNvSpPr txBox="1"/>
          <p:nvPr>
            <p:ph idx="4" type="subTitle"/>
          </p:nvPr>
        </p:nvSpPr>
        <p:spPr>
          <a:xfrm>
            <a:off x="3392266"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24"/>
          <p:cNvSpPr txBox="1"/>
          <p:nvPr>
            <p:ph idx="5" type="subTitle"/>
          </p:nvPr>
        </p:nvSpPr>
        <p:spPr>
          <a:xfrm>
            <a:off x="6064528" y="1955324"/>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24"/>
          <p:cNvSpPr txBox="1"/>
          <p:nvPr>
            <p:ph idx="6" type="subTitle"/>
          </p:nvPr>
        </p:nvSpPr>
        <p:spPr>
          <a:xfrm>
            <a:off x="6064528" y="3833100"/>
            <a:ext cx="2359500" cy="8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24"/>
          <p:cNvSpPr txBox="1"/>
          <p:nvPr>
            <p:ph idx="7" type="subTitle"/>
          </p:nvPr>
        </p:nvSpPr>
        <p:spPr>
          <a:xfrm>
            <a:off x="724640"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7" name="Google Shape;527;p24"/>
          <p:cNvSpPr txBox="1"/>
          <p:nvPr>
            <p:ph idx="8" type="subTitle"/>
          </p:nvPr>
        </p:nvSpPr>
        <p:spPr>
          <a:xfrm>
            <a:off x="3396904"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8" name="Google Shape;528;p24"/>
          <p:cNvSpPr txBox="1"/>
          <p:nvPr>
            <p:ph idx="9" type="subTitle"/>
          </p:nvPr>
        </p:nvSpPr>
        <p:spPr>
          <a:xfrm>
            <a:off x="6069165" y="1734325"/>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29" name="Google Shape;529;p24"/>
          <p:cNvSpPr txBox="1"/>
          <p:nvPr>
            <p:ph idx="13" type="subTitle"/>
          </p:nvPr>
        </p:nvSpPr>
        <p:spPr>
          <a:xfrm>
            <a:off x="724640"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0" name="Google Shape;530;p24"/>
          <p:cNvSpPr txBox="1"/>
          <p:nvPr>
            <p:ph idx="14" type="subTitle"/>
          </p:nvPr>
        </p:nvSpPr>
        <p:spPr>
          <a:xfrm>
            <a:off x="3396904"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sp>
        <p:nvSpPr>
          <p:cNvPr id="531" name="Google Shape;531;p24"/>
          <p:cNvSpPr txBox="1"/>
          <p:nvPr>
            <p:ph idx="15" type="subTitle"/>
          </p:nvPr>
        </p:nvSpPr>
        <p:spPr>
          <a:xfrm>
            <a:off x="6069165" y="3608903"/>
            <a:ext cx="2350200" cy="377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rtl="0"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p:txBody>
      </p:sp>
      <p:grpSp>
        <p:nvGrpSpPr>
          <p:cNvPr id="532" name="Google Shape;532;p24"/>
          <p:cNvGrpSpPr/>
          <p:nvPr/>
        </p:nvGrpSpPr>
        <p:grpSpPr>
          <a:xfrm>
            <a:off x="-1764035" y="-2478031"/>
            <a:ext cx="10908034" cy="9340057"/>
            <a:chOff x="-1764035" y="-2478031"/>
            <a:chExt cx="10908034" cy="9340057"/>
          </a:xfrm>
        </p:grpSpPr>
        <p:sp>
          <p:nvSpPr>
            <p:cNvPr id="533" name="Google Shape;533;p24"/>
            <p:cNvSpPr/>
            <p:nvPr/>
          </p:nvSpPr>
          <p:spPr>
            <a:xfrm flipH="1" rot="10800000">
              <a:off x="-1764035"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213475" y="4974994"/>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4"/>
          <p:cNvGrpSpPr/>
          <p:nvPr/>
        </p:nvGrpSpPr>
        <p:grpSpPr>
          <a:xfrm flipH="1" rot="10800000">
            <a:off x="8041939" y="144568"/>
            <a:ext cx="3894036" cy="692436"/>
            <a:chOff x="5477439" y="1590790"/>
            <a:chExt cx="3894036" cy="692436"/>
          </a:xfrm>
        </p:grpSpPr>
        <p:grpSp>
          <p:nvGrpSpPr>
            <p:cNvPr id="536" name="Google Shape;536;p24"/>
            <p:cNvGrpSpPr/>
            <p:nvPr/>
          </p:nvGrpSpPr>
          <p:grpSpPr>
            <a:xfrm flipH="1">
              <a:off x="5803750" y="2180862"/>
              <a:ext cx="3070084" cy="102364"/>
              <a:chOff x="1779150" y="2604263"/>
              <a:chExt cx="3811875" cy="127113"/>
            </a:xfrm>
          </p:grpSpPr>
          <p:sp>
            <p:nvSpPr>
              <p:cNvPr id="537" name="Google Shape;537;p24"/>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38" name="Google Shape;538;p24"/>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4"/>
            <p:cNvGrpSpPr/>
            <p:nvPr/>
          </p:nvGrpSpPr>
          <p:grpSpPr>
            <a:xfrm flipH="1">
              <a:off x="5898325" y="1789205"/>
              <a:ext cx="1567047" cy="45661"/>
              <a:chOff x="1754675" y="2566652"/>
              <a:chExt cx="1945675" cy="56700"/>
            </a:xfrm>
          </p:grpSpPr>
          <p:cxnSp>
            <p:nvCxnSpPr>
              <p:cNvPr id="540" name="Google Shape;540;p24"/>
              <p:cNvCxnSpPr/>
              <p:nvPr/>
            </p:nvCxnSpPr>
            <p:spPr>
              <a:xfrm>
                <a:off x="1754675" y="2595002"/>
                <a:ext cx="1896000" cy="0"/>
              </a:xfrm>
              <a:prstGeom prst="straightConnector1">
                <a:avLst/>
              </a:prstGeom>
              <a:noFill/>
              <a:ln cap="flat" cmpd="sng" w="9525">
                <a:solidFill>
                  <a:schemeClr val="dk1"/>
                </a:solidFill>
                <a:prstDash val="solid"/>
                <a:round/>
                <a:headEnd len="med" w="med" type="none"/>
                <a:tailEnd len="med" w="med" type="none"/>
              </a:ln>
            </p:spPr>
          </p:cxnSp>
          <p:sp>
            <p:nvSpPr>
              <p:cNvPr id="541" name="Google Shape;541;p24"/>
              <p:cNvSpPr/>
              <p:nvPr/>
            </p:nvSpPr>
            <p:spPr>
              <a:xfrm>
                <a:off x="3643650" y="2566652"/>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4"/>
            <p:cNvGrpSpPr/>
            <p:nvPr/>
          </p:nvGrpSpPr>
          <p:grpSpPr>
            <a:xfrm flipH="1">
              <a:off x="5477439" y="1987637"/>
              <a:ext cx="1561280" cy="136187"/>
              <a:chOff x="1754675" y="2824000"/>
              <a:chExt cx="4728285" cy="412439"/>
            </a:xfrm>
          </p:grpSpPr>
          <p:sp>
            <p:nvSpPr>
              <p:cNvPr id="543" name="Google Shape;543;p24"/>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44" name="Google Shape;544;p24"/>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4"/>
            <p:cNvGrpSpPr/>
            <p:nvPr/>
          </p:nvGrpSpPr>
          <p:grpSpPr>
            <a:xfrm flipH="1">
              <a:off x="6361172" y="1590790"/>
              <a:ext cx="3010303" cy="45661"/>
              <a:chOff x="631564" y="2679979"/>
              <a:chExt cx="3737650" cy="56700"/>
            </a:xfrm>
          </p:grpSpPr>
          <p:cxnSp>
            <p:nvCxnSpPr>
              <p:cNvPr id="546" name="Google Shape;546;p24"/>
              <p:cNvCxnSpPr/>
              <p:nvPr/>
            </p:nvCxnSpPr>
            <p:spPr>
              <a:xfrm>
                <a:off x="631564" y="2708329"/>
                <a:ext cx="3687900" cy="0"/>
              </a:xfrm>
              <a:prstGeom prst="straightConnector1">
                <a:avLst/>
              </a:prstGeom>
              <a:noFill/>
              <a:ln cap="flat" cmpd="sng" w="9525">
                <a:solidFill>
                  <a:schemeClr val="dk1"/>
                </a:solidFill>
                <a:prstDash val="solid"/>
                <a:round/>
                <a:headEnd len="med" w="med" type="none"/>
                <a:tailEnd len="med" w="med" type="none"/>
              </a:ln>
            </p:spPr>
          </p:cxnSp>
          <p:sp>
            <p:nvSpPr>
              <p:cNvPr id="547" name="Google Shape;547;p24"/>
              <p:cNvSpPr/>
              <p:nvPr/>
            </p:nvSpPr>
            <p:spPr>
              <a:xfrm>
                <a:off x="4312514" y="26799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 name="Google Shape;548;p24"/>
          <p:cNvSpPr/>
          <p:nvPr/>
        </p:nvSpPr>
        <p:spPr>
          <a:xfrm rot="10800000">
            <a:off x="-876276"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24"/>
          <p:cNvGrpSpPr/>
          <p:nvPr/>
        </p:nvGrpSpPr>
        <p:grpSpPr>
          <a:xfrm>
            <a:off x="-1205775" y="-700418"/>
            <a:ext cx="11406422" cy="6958608"/>
            <a:chOff x="-1205775" y="-700418"/>
            <a:chExt cx="11406422" cy="6958608"/>
          </a:xfrm>
        </p:grpSpPr>
        <p:sp>
          <p:nvSpPr>
            <p:cNvPr id="550" name="Google Shape;550;p24"/>
            <p:cNvSpPr/>
            <p:nvPr/>
          </p:nvSpPr>
          <p:spPr>
            <a:xfrm rot="10800000">
              <a:off x="-1205775" y="-700418"/>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7395375" y="472078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52" name="Shape 552"/>
        <p:cNvGrpSpPr/>
        <p:nvPr/>
      </p:nvGrpSpPr>
      <p:grpSpPr>
        <a:xfrm>
          <a:off x="0" y="0"/>
          <a:ext cx="0" cy="0"/>
          <a:chOff x="0" y="0"/>
          <a:chExt cx="0" cy="0"/>
        </a:xfrm>
      </p:grpSpPr>
      <p:grpSp>
        <p:nvGrpSpPr>
          <p:cNvPr id="553" name="Google Shape;553;p25"/>
          <p:cNvGrpSpPr/>
          <p:nvPr/>
        </p:nvGrpSpPr>
        <p:grpSpPr>
          <a:xfrm>
            <a:off x="-810334" y="-1436216"/>
            <a:ext cx="10049270" cy="7866187"/>
            <a:chOff x="-810334" y="-1436216"/>
            <a:chExt cx="10049270" cy="7866187"/>
          </a:xfrm>
        </p:grpSpPr>
        <p:sp>
          <p:nvSpPr>
            <p:cNvPr id="554" name="Google Shape;554;p25"/>
            <p:cNvSpPr/>
            <p:nvPr/>
          </p:nvSpPr>
          <p:spPr>
            <a:xfrm rot="10800000">
              <a:off x="-56042" y="-1436216"/>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810334" y="450692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5"/>
          <p:cNvGrpSpPr/>
          <p:nvPr/>
        </p:nvGrpSpPr>
        <p:grpSpPr>
          <a:xfrm>
            <a:off x="-483963" y="343842"/>
            <a:ext cx="10364069" cy="4799653"/>
            <a:chOff x="-483963" y="343842"/>
            <a:chExt cx="10364069" cy="4799653"/>
          </a:xfrm>
        </p:grpSpPr>
        <p:sp>
          <p:nvSpPr>
            <p:cNvPr id="558" name="Google Shape;558;p25"/>
            <p:cNvSpPr/>
            <p:nvPr/>
          </p:nvSpPr>
          <p:spPr>
            <a:xfrm flipH="1">
              <a:off x="-483963" y="343842"/>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490516" y="4911500"/>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5"/>
          <p:cNvSpPr/>
          <p:nvPr/>
        </p:nvSpPr>
        <p:spPr>
          <a:xfrm>
            <a:off x="7423987" y="-8"/>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txBox="1"/>
          <p:nvPr>
            <p:ph hasCustomPrompt="1" type="title"/>
          </p:nvPr>
        </p:nvSpPr>
        <p:spPr>
          <a:xfrm>
            <a:off x="3365094" y="876275"/>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3" name="Google Shape;563;p25"/>
          <p:cNvSpPr txBox="1"/>
          <p:nvPr>
            <p:ph idx="1" type="subTitle"/>
          </p:nvPr>
        </p:nvSpPr>
        <p:spPr>
          <a:xfrm>
            <a:off x="3365094" y="1492766"/>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4" name="Google Shape;564;p25"/>
          <p:cNvSpPr txBox="1"/>
          <p:nvPr>
            <p:ph hasCustomPrompt="1" idx="2" type="title"/>
          </p:nvPr>
        </p:nvSpPr>
        <p:spPr>
          <a:xfrm>
            <a:off x="3365094" y="2041118"/>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5" name="Google Shape;565;p25"/>
          <p:cNvSpPr txBox="1"/>
          <p:nvPr>
            <p:ph idx="3" type="subTitle"/>
          </p:nvPr>
        </p:nvSpPr>
        <p:spPr>
          <a:xfrm>
            <a:off x="3365094" y="2654570"/>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66" name="Google Shape;566;p25"/>
          <p:cNvSpPr txBox="1"/>
          <p:nvPr>
            <p:ph hasCustomPrompt="1" idx="4" type="title"/>
          </p:nvPr>
        </p:nvSpPr>
        <p:spPr>
          <a:xfrm>
            <a:off x="3365094" y="3205961"/>
            <a:ext cx="37542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Font typeface="Poppins"/>
              <a:buNone/>
              <a:defRPr sz="34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567" name="Google Shape;567;p25"/>
          <p:cNvSpPr txBox="1"/>
          <p:nvPr>
            <p:ph idx="5" type="subTitle"/>
          </p:nvPr>
        </p:nvSpPr>
        <p:spPr>
          <a:xfrm>
            <a:off x="3365094" y="3816373"/>
            <a:ext cx="3754200" cy="41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568" name="Google Shape;568;p25"/>
          <p:cNvGrpSpPr/>
          <p:nvPr/>
        </p:nvGrpSpPr>
        <p:grpSpPr>
          <a:xfrm>
            <a:off x="-955172" y="-1359417"/>
            <a:ext cx="11011936" cy="8170456"/>
            <a:chOff x="-955172" y="-1359417"/>
            <a:chExt cx="11011936" cy="8170456"/>
          </a:xfrm>
        </p:grpSpPr>
        <p:sp>
          <p:nvSpPr>
            <p:cNvPr id="569" name="Google Shape;569;p25"/>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flipH="1" rot="10800000">
              <a:off x="7251492" y="-8365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flipH="1">
              <a:off x="-718483" y="474047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25"/>
          <p:cNvGrpSpPr/>
          <p:nvPr/>
        </p:nvGrpSpPr>
        <p:grpSpPr>
          <a:xfrm>
            <a:off x="-3334299" y="835002"/>
            <a:ext cx="14148600" cy="3523278"/>
            <a:chOff x="-3334299" y="835002"/>
            <a:chExt cx="14148600" cy="3523278"/>
          </a:xfrm>
        </p:grpSpPr>
        <p:grpSp>
          <p:nvGrpSpPr>
            <p:cNvPr id="574" name="Google Shape;574;p25"/>
            <p:cNvGrpSpPr/>
            <p:nvPr/>
          </p:nvGrpSpPr>
          <p:grpSpPr>
            <a:xfrm flipH="1">
              <a:off x="7517900" y="835002"/>
              <a:ext cx="3296400" cy="703085"/>
              <a:chOff x="-12" y="3628590"/>
              <a:chExt cx="3296400" cy="703085"/>
            </a:xfrm>
          </p:grpSpPr>
          <p:grpSp>
            <p:nvGrpSpPr>
              <p:cNvPr id="575" name="Google Shape;575;p25"/>
              <p:cNvGrpSpPr/>
              <p:nvPr/>
            </p:nvGrpSpPr>
            <p:grpSpPr>
              <a:xfrm>
                <a:off x="854867" y="3996692"/>
                <a:ext cx="1567047" cy="45661"/>
                <a:chOff x="1754675" y="2661275"/>
                <a:chExt cx="1945675" cy="56700"/>
              </a:xfrm>
            </p:grpSpPr>
            <p:cxnSp>
              <p:nvCxnSpPr>
                <p:cNvPr id="576" name="Google Shape;576;p2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577" name="Google Shape;577;p2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5"/>
              <p:cNvGrpSpPr/>
              <p:nvPr/>
            </p:nvGrpSpPr>
            <p:grpSpPr>
              <a:xfrm>
                <a:off x="518420" y="4195487"/>
                <a:ext cx="1561280" cy="136187"/>
                <a:chOff x="1754675" y="2824000"/>
                <a:chExt cx="4728285" cy="412439"/>
              </a:xfrm>
            </p:grpSpPr>
            <p:sp>
              <p:nvSpPr>
                <p:cNvPr id="579" name="Google Shape;579;p2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580" name="Google Shape;580;p2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5"/>
              <p:cNvGrpSpPr/>
              <p:nvPr/>
            </p:nvGrpSpPr>
            <p:grpSpPr>
              <a:xfrm>
                <a:off x="226304" y="3764887"/>
                <a:ext cx="3070084" cy="102364"/>
                <a:chOff x="1779150" y="2604263"/>
                <a:chExt cx="3811875" cy="127113"/>
              </a:xfrm>
            </p:grpSpPr>
            <p:sp>
              <p:nvSpPr>
                <p:cNvPr id="582" name="Google Shape;582;p2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583" name="Google Shape;583;p2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25"/>
              <p:cNvGrpSpPr/>
              <p:nvPr/>
            </p:nvGrpSpPr>
            <p:grpSpPr>
              <a:xfrm>
                <a:off x="-12" y="3628590"/>
                <a:ext cx="3010303" cy="45661"/>
                <a:chOff x="1766900" y="2869225"/>
                <a:chExt cx="3737650" cy="56700"/>
              </a:xfrm>
            </p:grpSpPr>
            <p:cxnSp>
              <p:nvCxnSpPr>
                <p:cNvPr id="585" name="Google Shape;585;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86" name="Google Shape;586;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 name="Google Shape;587;p25"/>
            <p:cNvGrpSpPr/>
            <p:nvPr/>
          </p:nvGrpSpPr>
          <p:grpSpPr>
            <a:xfrm flipH="1">
              <a:off x="-3334299" y="3816365"/>
              <a:ext cx="4555892" cy="541915"/>
              <a:chOff x="5950034" y="3380465"/>
              <a:chExt cx="4555892" cy="541915"/>
            </a:xfrm>
          </p:grpSpPr>
          <p:grpSp>
            <p:nvGrpSpPr>
              <p:cNvPr id="588" name="Google Shape;588;p25"/>
              <p:cNvGrpSpPr/>
              <p:nvPr/>
            </p:nvGrpSpPr>
            <p:grpSpPr>
              <a:xfrm rot="10800000">
                <a:off x="5950034" y="3380473"/>
                <a:ext cx="2877996" cy="223763"/>
                <a:chOff x="1748550" y="2064750"/>
                <a:chExt cx="3573375" cy="277863"/>
              </a:xfrm>
            </p:grpSpPr>
            <p:sp>
              <p:nvSpPr>
                <p:cNvPr id="589" name="Google Shape;589;p2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90" name="Google Shape;590;p2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5"/>
              <p:cNvGrpSpPr/>
              <p:nvPr/>
            </p:nvGrpSpPr>
            <p:grpSpPr>
              <a:xfrm rot="10800000">
                <a:off x="6396949" y="3536010"/>
                <a:ext cx="2430997" cy="185534"/>
                <a:chOff x="1748547" y="1392116"/>
                <a:chExt cx="5911958" cy="451312"/>
              </a:xfrm>
            </p:grpSpPr>
            <p:sp>
              <p:nvSpPr>
                <p:cNvPr id="592" name="Google Shape;592;p2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593" name="Google Shape;593;p2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25"/>
              <p:cNvGrpSpPr/>
              <p:nvPr/>
            </p:nvGrpSpPr>
            <p:grpSpPr>
              <a:xfrm rot="10800000">
                <a:off x="6906834" y="3876719"/>
                <a:ext cx="3140396" cy="45661"/>
                <a:chOff x="234768" y="1449263"/>
                <a:chExt cx="3899175" cy="56700"/>
              </a:xfrm>
            </p:grpSpPr>
            <p:cxnSp>
              <p:nvCxnSpPr>
                <p:cNvPr id="595" name="Google Shape;595;p25"/>
                <p:cNvCxnSpPr/>
                <p:nvPr/>
              </p:nvCxnSpPr>
              <p:spPr>
                <a:xfrm>
                  <a:off x="234768" y="1477625"/>
                  <a:ext cx="3846900" cy="0"/>
                </a:xfrm>
                <a:prstGeom prst="straightConnector1">
                  <a:avLst/>
                </a:prstGeom>
                <a:noFill/>
                <a:ln cap="flat" cmpd="sng" w="9525">
                  <a:solidFill>
                    <a:schemeClr val="dk1"/>
                  </a:solidFill>
                  <a:prstDash val="solid"/>
                  <a:round/>
                  <a:headEnd len="med" w="med" type="none"/>
                  <a:tailEnd len="med" w="med" type="none"/>
                </a:ln>
              </p:spPr>
            </p:cxnSp>
            <p:sp>
              <p:nvSpPr>
                <p:cNvPr id="596" name="Google Shape;596;p25"/>
                <p:cNvSpPr/>
                <p:nvPr/>
              </p:nvSpPr>
              <p:spPr>
                <a:xfrm>
                  <a:off x="4077243" y="1449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25"/>
              <p:cNvGrpSpPr/>
              <p:nvPr/>
            </p:nvGrpSpPr>
            <p:grpSpPr>
              <a:xfrm flipH="1">
                <a:off x="7495622" y="3380465"/>
                <a:ext cx="3010303" cy="45661"/>
                <a:chOff x="1766900" y="2869225"/>
                <a:chExt cx="3737650" cy="56700"/>
              </a:xfrm>
            </p:grpSpPr>
            <p:cxnSp>
              <p:nvCxnSpPr>
                <p:cNvPr id="598" name="Google Shape;598;p2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599" name="Google Shape;599;p2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600" name="Shape 600"/>
        <p:cNvGrpSpPr/>
        <p:nvPr/>
      </p:nvGrpSpPr>
      <p:grpSpPr>
        <a:xfrm>
          <a:off x="0" y="0"/>
          <a:ext cx="0" cy="0"/>
          <a:chOff x="0" y="0"/>
          <a:chExt cx="0" cy="0"/>
        </a:xfrm>
      </p:grpSpPr>
      <p:grpSp>
        <p:nvGrpSpPr>
          <p:cNvPr id="601" name="Google Shape;601;p26"/>
          <p:cNvGrpSpPr/>
          <p:nvPr/>
        </p:nvGrpSpPr>
        <p:grpSpPr>
          <a:xfrm flipH="1">
            <a:off x="-254387" y="-883043"/>
            <a:ext cx="10284849" cy="7556893"/>
            <a:chOff x="-1900475" y="-883043"/>
            <a:chExt cx="10284849" cy="7556893"/>
          </a:xfrm>
        </p:grpSpPr>
        <p:sp>
          <p:nvSpPr>
            <p:cNvPr id="602" name="Google Shape;602;p26"/>
            <p:cNvSpPr/>
            <p:nvPr/>
          </p:nvSpPr>
          <p:spPr>
            <a:xfrm rot="10800000">
              <a:off x="-1900475" y="-883043"/>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3" name="Google Shape;603;p26"/>
            <p:cNvSpPr/>
            <p:nvPr/>
          </p:nvSpPr>
          <p:spPr>
            <a:xfrm flipH="1">
              <a:off x="-973100" y="4786819"/>
              <a:ext cx="9357474" cy="1887032"/>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sp>
        <p:nvSpPr>
          <p:cNvPr id="604" name="Google Shape;604;p26"/>
          <p:cNvSpPr/>
          <p:nvPr/>
        </p:nvSpPr>
        <p:spPr>
          <a:xfrm rot="10800000">
            <a:off x="-308364" y="48764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nvGrpSpPr>
          <p:cNvPr id="605" name="Google Shape;605;p26"/>
          <p:cNvGrpSpPr/>
          <p:nvPr/>
        </p:nvGrpSpPr>
        <p:grpSpPr>
          <a:xfrm>
            <a:off x="-1129385" y="-2478031"/>
            <a:ext cx="12010982" cy="8673260"/>
            <a:chOff x="-1129385" y="-2478031"/>
            <a:chExt cx="12010982" cy="8673260"/>
          </a:xfrm>
        </p:grpSpPr>
        <p:sp>
          <p:nvSpPr>
            <p:cNvPr id="606" name="Google Shape;606;p26"/>
            <p:cNvSpPr/>
            <p:nvPr/>
          </p:nvSpPr>
          <p:spPr>
            <a:xfrm rot="10800000">
              <a:off x="5766190" y="-247803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607" name="Google Shape;607;p26"/>
            <p:cNvSpPr/>
            <p:nvPr/>
          </p:nvSpPr>
          <p:spPr>
            <a:xfrm flipH="1">
              <a:off x="-1129385" y="465782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grpSp>
      <p:grpSp>
        <p:nvGrpSpPr>
          <p:cNvPr id="608" name="Google Shape;608;p26"/>
          <p:cNvGrpSpPr/>
          <p:nvPr/>
        </p:nvGrpSpPr>
        <p:grpSpPr>
          <a:xfrm>
            <a:off x="-1765037" y="118040"/>
            <a:ext cx="3296400" cy="703085"/>
            <a:chOff x="-12" y="3628590"/>
            <a:chExt cx="3296400" cy="703085"/>
          </a:xfrm>
        </p:grpSpPr>
        <p:grpSp>
          <p:nvGrpSpPr>
            <p:cNvPr id="609" name="Google Shape;609;p26"/>
            <p:cNvGrpSpPr/>
            <p:nvPr/>
          </p:nvGrpSpPr>
          <p:grpSpPr>
            <a:xfrm>
              <a:off x="854867" y="3996692"/>
              <a:ext cx="1567047" cy="45661"/>
              <a:chOff x="1754675" y="2661275"/>
              <a:chExt cx="1945675" cy="56700"/>
            </a:xfrm>
          </p:grpSpPr>
          <p:cxnSp>
            <p:nvCxnSpPr>
              <p:cNvPr id="610" name="Google Shape;610;p26"/>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11" name="Google Shape;611;p26"/>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6"/>
            <p:cNvGrpSpPr/>
            <p:nvPr/>
          </p:nvGrpSpPr>
          <p:grpSpPr>
            <a:xfrm>
              <a:off x="518420" y="4195487"/>
              <a:ext cx="1561280" cy="136187"/>
              <a:chOff x="1754675" y="2824000"/>
              <a:chExt cx="4728285" cy="412439"/>
            </a:xfrm>
          </p:grpSpPr>
          <p:sp>
            <p:nvSpPr>
              <p:cNvPr id="613" name="Google Shape;613;p26"/>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14" name="Google Shape;614;p26"/>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26"/>
            <p:cNvGrpSpPr/>
            <p:nvPr/>
          </p:nvGrpSpPr>
          <p:grpSpPr>
            <a:xfrm>
              <a:off x="226304" y="3764887"/>
              <a:ext cx="3070084" cy="102364"/>
              <a:chOff x="1779150" y="2604263"/>
              <a:chExt cx="3811875" cy="127113"/>
            </a:xfrm>
          </p:grpSpPr>
          <p:sp>
            <p:nvSpPr>
              <p:cNvPr id="616" name="Google Shape;616;p26"/>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17" name="Google Shape;617;p26"/>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6"/>
            <p:cNvGrpSpPr/>
            <p:nvPr/>
          </p:nvGrpSpPr>
          <p:grpSpPr>
            <a:xfrm>
              <a:off x="-12" y="3628590"/>
              <a:ext cx="3010303" cy="45661"/>
              <a:chOff x="1766900" y="2869225"/>
              <a:chExt cx="3737650" cy="56700"/>
            </a:xfrm>
          </p:grpSpPr>
          <p:cxnSp>
            <p:nvCxnSpPr>
              <p:cNvPr id="619" name="Google Shape;619;p2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20" name="Google Shape;620;p2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1" name="Google Shape;621;p26"/>
          <p:cNvSpPr txBox="1"/>
          <p:nvPr>
            <p:ph hasCustomPrompt="1" type="title"/>
          </p:nvPr>
        </p:nvSpPr>
        <p:spPr>
          <a:xfrm>
            <a:off x="1531375"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2" name="Google Shape;622;p26"/>
          <p:cNvSpPr txBox="1"/>
          <p:nvPr>
            <p:ph idx="1" type="subTitle"/>
          </p:nvPr>
        </p:nvSpPr>
        <p:spPr>
          <a:xfrm>
            <a:off x="9385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3" name="Google Shape;623;p26"/>
          <p:cNvSpPr txBox="1"/>
          <p:nvPr>
            <p:ph idx="2" type="subTitle"/>
          </p:nvPr>
        </p:nvSpPr>
        <p:spPr>
          <a:xfrm>
            <a:off x="9385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4" name="Google Shape;624;p26"/>
          <p:cNvSpPr txBox="1"/>
          <p:nvPr>
            <p:ph hasCustomPrompt="1" idx="3" type="title"/>
          </p:nvPr>
        </p:nvSpPr>
        <p:spPr>
          <a:xfrm>
            <a:off x="40782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5" name="Google Shape;625;p26"/>
          <p:cNvSpPr txBox="1"/>
          <p:nvPr>
            <p:ph idx="4" type="subTitle"/>
          </p:nvPr>
        </p:nvSpPr>
        <p:spPr>
          <a:xfrm>
            <a:off x="34854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6" name="Google Shape;626;p26"/>
          <p:cNvSpPr txBox="1"/>
          <p:nvPr>
            <p:ph idx="5" type="subTitle"/>
          </p:nvPr>
        </p:nvSpPr>
        <p:spPr>
          <a:xfrm>
            <a:off x="34854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27" name="Google Shape;627;p26"/>
          <p:cNvSpPr txBox="1"/>
          <p:nvPr>
            <p:ph hasCustomPrompt="1" idx="6" type="title"/>
          </p:nvPr>
        </p:nvSpPr>
        <p:spPr>
          <a:xfrm>
            <a:off x="6625100" y="1785550"/>
            <a:ext cx="9876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Poppins"/>
              <a:buNone/>
              <a:defRPr sz="2300">
                <a:latin typeface="Poppins"/>
                <a:ea typeface="Poppins"/>
                <a:cs typeface="Poppins"/>
                <a:sym typeface="Poppins"/>
              </a:defRPr>
            </a:lvl1pPr>
            <a:lvl2pPr lvl="1"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2pPr>
            <a:lvl3pPr lvl="2"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3pPr>
            <a:lvl4pPr lvl="3"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4pPr>
            <a:lvl5pPr lvl="4"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5pPr>
            <a:lvl6pPr lvl="5"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6pPr>
            <a:lvl7pPr lvl="6"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7pPr>
            <a:lvl8pPr lvl="7"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8pPr>
            <a:lvl9pPr lvl="8" rtl="0" algn="ctr">
              <a:spcBef>
                <a:spcPts val="0"/>
              </a:spcBef>
              <a:spcAft>
                <a:spcPts val="0"/>
              </a:spcAft>
              <a:buClr>
                <a:schemeClr val="lt1"/>
              </a:buClr>
              <a:buSzPts val="6000"/>
              <a:buFont typeface="Poppins"/>
              <a:buNone/>
              <a:defRPr b="0" sz="6000">
                <a:solidFill>
                  <a:schemeClr val="lt1"/>
                </a:solidFill>
                <a:latin typeface="Poppins"/>
                <a:ea typeface="Poppins"/>
                <a:cs typeface="Poppins"/>
                <a:sym typeface="Poppins"/>
              </a:defRPr>
            </a:lvl9pPr>
          </a:lstStyle>
          <a:p>
            <a:r>
              <a:t>xx%</a:t>
            </a:r>
          </a:p>
        </p:txBody>
      </p:sp>
      <p:sp>
        <p:nvSpPr>
          <p:cNvPr id="628" name="Google Shape;628;p26"/>
          <p:cNvSpPr txBox="1"/>
          <p:nvPr>
            <p:ph idx="7" type="subTitle"/>
          </p:nvPr>
        </p:nvSpPr>
        <p:spPr>
          <a:xfrm>
            <a:off x="6032300" y="3813800"/>
            <a:ext cx="2173200" cy="7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9" name="Google Shape;629;p26"/>
          <p:cNvSpPr txBox="1"/>
          <p:nvPr>
            <p:ph idx="8" type="subTitle"/>
          </p:nvPr>
        </p:nvSpPr>
        <p:spPr>
          <a:xfrm>
            <a:off x="6032300" y="3479925"/>
            <a:ext cx="2173200" cy="40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9pPr>
          </a:lstStyle>
          <a:p/>
        </p:txBody>
      </p:sp>
      <p:sp>
        <p:nvSpPr>
          <p:cNvPr id="630" name="Google Shape;630;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1" name="Shape 631"/>
        <p:cNvGrpSpPr/>
        <p:nvPr/>
      </p:nvGrpSpPr>
      <p:grpSpPr>
        <a:xfrm>
          <a:off x="0" y="0"/>
          <a:ext cx="0" cy="0"/>
          <a:chOff x="0" y="0"/>
          <a:chExt cx="0" cy="0"/>
        </a:xfrm>
      </p:grpSpPr>
      <p:sp>
        <p:nvSpPr>
          <p:cNvPr id="632" name="Google Shape;63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3" name="Google Shape;633;p27"/>
          <p:cNvGrpSpPr/>
          <p:nvPr/>
        </p:nvGrpSpPr>
        <p:grpSpPr>
          <a:xfrm flipH="1" rot="10800000">
            <a:off x="7632084" y="158865"/>
            <a:ext cx="3010303" cy="380635"/>
            <a:chOff x="5446772" y="1743190"/>
            <a:chExt cx="3010303" cy="380635"/>
          </a:xfrm>
        </p:grpSpPr>
        <p:grpSp>
          <p:nvGrpSpPr>
            <p:cNvPr id="634" name="Google Shape;634;p27"/>
            <p:cNvGrpSpPr/>
            <p:nvPr/>
          </p:nvGrpSpPr>
          <p:grpSpPr>
            <a:xfrm flipH="1">
              <a:off x="5898325" y="1865405"/>
              <a:ext cx="1567047" cy="45661"/>
              <a:chOff x="1754675" y="2661275"/>
              <a:chExt cx="1945675" cy="56700"/>
            </a:xfrm>
          </p:grpSpPr>
          <p:cxnSp>
            <p:nvCxnSpPr>
              <p:cNvPr id="635" name="Google Shape;635;p2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36" name="Google Shape;636;p2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7"/>
            <p:cNvGrpSpPr/>
            <p:nvPr/>
          </p:nvGrpSpPr>
          <p:grpSpPr>
            <a:xfrm flipH="1">
              <a:off x="5477439" y="1987637"/>
              <a:ext cx="1561280" cy="136187"/>
              <a:chOff x="1754675" y="2824000"/>
              <a:chExt cx="4728285" cy="412439"/>
            </a:xfrm>
          </p:grpSpPr>
          <p:sp>
            <p:nvSpPr>
              <p:cNvPr id="638" name="Google Shape;638;p2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39" name="Google Shape;639;p2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7"/>
            <p:cNvGrpSpPr/>
            <p:nvPr/>
          </p:nvGrpSpPr>
          <p:grpSpPr>
            <a:xfrm flipH="1">
              <a:off x="5446772" y="1743190"/>
              <a:ext cx="3010303" cy="45661"/>
              <a:chOff x="1766900" y="2869225"/>
              <a:chExt cx="3737650" cy="56700"/>
            </a:xfrm>
          </p:grpSpPr>
          <p:cxnSp>
            <p:nvCxnSpPr>
              <p:cNvPr id="641" name="Google Shape;641;p2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42" name="Google Shape;642;p2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 name="Google Shape;643;p27"/>
          <p:cNvGrpSpPr/>
          <p:nvPr/>
        </p:nvGrpSpPr>
        <p:grpSpPr>
          <a:xfrm>
            <a:off x="-201828" y="-265593"/>
            <a:ext cx="9294978" cy="6913322"/>
            <a:chOff x="-201828" y="-265593"/>
            <a:chExt cx="9294978" cy="6913322"/>
          </a:xfrm>
        </p:grpSpPr>
        <p:sp>
          <p:nvSpPr>
            <p:cNvPr id="644" name="Google Shape;644;p27"/>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flipH="1" rot="10800000">
              <a:off x="-163643"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27"/>
          <p:cNvSpPr/>
          <p:nvPr/>
        </p:nvSpPr>
        <p:spPr>
          <a:xfrm flipH="1" rot="10800000">
            <a:off x="8818850" y="4058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7371025"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48" name="Shape 648"/>
        <p:cNvGrpSpPr/>
        <p:nvPr/>
      </p:nvGrpSpPr>
      <p:grpSpPr>
        <a:xfrm>
          <a:off x="0" y="0"/>
          <a:ext cx="0" cy="0"/>
          <a:chOff x="0" y="0"/>
          <a:chExt cx="0" cy="0"/>
        </a:xfrm>
      </p:grpSpPr>
      <p:grpSp>
        <p:nvGrpSpPr>
          <p:cNvPr id="649" name="Google Shape;649;p28"/>
          <p:cNvGrpSpPr/>
          <p:nvPr/>
        </p:nvGrpSpPr>
        <p:grpSpPr>
          <a:xfrm>
            <a:off x="-1199871" y="-1359417"/>
            <a:ext cx="10183874" cy="7869675"/>
            <a:chOff x="-1199871" y="-1359417"/>
            <a:chExt cx="10183874" cy="7869675"/>
          </a:xfrm>
        </p:grpSpPr>
        <p:grpSp>
          <p:nvGrpSpPr>
            <p:cNvPr id="650" name="Google Shape;650;p28"/>
            <p:cNvGrpSpPr/>
            <p:nvPr/>
          </p:nvGrpSpPr>
          <p:grpSpPr>
            <a:xfrm>
              <a:off x="-955172" y="-1359417"/>
              <a:ext cx="9939175" cy="7789388"/>
              <a:chOff x="-955172" y="-1359417"/>
              <a:chExt cx="9939175" cy="7789388"/>
            </a:xfrm>
          </p:grpSpPr>
          <p:sp>
            <p:nvSpPr>
              <p:cNvPr id="651" name="Google Shape;651;p28"/>
              <p:cNvSpPr/>
              <p:nvPr/>
            </p:nvSpPr>
            <p:spPr>
              <a:xfrm flipH="1">
                <a:off x="5463604" y="4588371"/>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rot="10800000">
                <a:off x="-955172" y="-1359417"/>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28"/>
            <p:cNvSpPr/>
            <p:nvPr/>
          </p:nvSpPr>
          <p:spPr>
            <a:xfrm>
              <a:off x="-1199871" y="4668658"/>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8"/>
          <p:cNvSpPr/>
          <p:nvPr/>
        </p:nvSpPr>
        <p:spPr>
          <a:xfrm flipH="1">
            <a:off x="8647766" y="452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8"/>
          <p:cNvGrpSpPr/>
          <p:nvPr/>
        </p:nvGrpSpPr>
        <p:grpSpPr>
          <a:xfrm flipH="1" rot="10800000">
            <a:off x="-1576500" y="4252465"/>
            <a:ext cx="3296400" cy="703085"/>
            <a:chOff x="-12" y="3628590"/>
            <a:chExt cx="3296400" cy="703085"/>
          </a:xfrm>
        </p:grpSpPr>
        <p:grpSp>
          <p:nvGrpSpPr>
            <p:cNvPr id="656" name="Google Shape;656;p28"/>
            <p:cNvGrpSpPr/>
            <p:nvPr/>
          </p:nvGrpSpPr>
          <p:grpSpPr>
            <a:xfrm>
              <a:off x="854867" y="3996692"/>
              <a:ext cx="1567047" cy="45661"/>
              <a:chOff x="1754675" y="2661275"/>
              <a:chExt cx="1945675" cy="56700"/>
            </a:xfrm>
          </p:grpSpPr>
          <p:cxnSp>
            <p:nvCxnSpPr>
              <p:cNvPr id="657" name="Google Shape;657;p2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58" name="Google Shape;658;p2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8"/>
            <p:cNvGrpSpPr/>
            <p:nvPr/>
          </p:nvGrpSpPr>
          <p:grpSpPr>
            <a:xfrm>
              <a:off x="518420" y="4195487"/>
              <a:ext cx="1561280" cy="136187"/>
              <a:chOff x="1754675" y="2824000"/>
              <a:chExt cx="4728285" cy="412439"/>
            </a:xfrm>
          </p:grpSpPr>
          <p:sp>
            <p:nvSpPr>
              <p:cNvPr id="660" name="Google Shape;660;p2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61" name="Google Shape;661;p2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8"/>
            <p:cNvGrpSpPr/>
            <p:nvPr/>
          </p:nvGrpSpPr>
          <p:grpSpPr>
            <a:xfrm>
              <a:off x="226304" y="3764887"/>
              <a:ext cx="3070084" cy="102364"/>
              <a:chOff x="1779150" y="2604263"/>
              <a:chExt cx="3811875" cy="127113"/>
            </a:xfrm>
          </p:grpSpPr>
          <p:sp>
            <p:nvSpPr>
              <p:cNvPr id="663" name="Google Shape;663;p2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64" name="Google Shape;664;p2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8"/>
            <p:cNvGrpSpPr/>
            <p:nvPr/>
          </p:nvGrpSpPr>
          <p:grpSpPr>
            <a:xfrm>
              <a:off x="-12" y="3628590"/>
              <a:ext cx="3010303" cy="45661"/>
              <a:chOff x="1766900" y="2869225"/>
              <a:chExt cx="3737650" cy="56700"/>
            </a:xfrm>
          </p:grpSpPr>
          <p:cxnSp>
            <p:nvCxnSpPr>
              <p:cNvPr id="666" name="Google Shape;666;p2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67" name="Google Shape;667;p2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8" name="Google Shape;66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9" name="Google Shape;669;p28"/>
          <p:cNvSpPr/>
          <p:nvPr/>
        </p:nvSpPr>
        <p:spPr>
          <a:xfrm flipH="1">
            <a:off x="5718529" y="473438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670" name="Shape 670"/>
        <p:cNvGrpSpPr/>
        <p:nvPr/>
      </p:nvGrpSpPr>
      <p:grpSpPr>
        <a:xfrm>
          <a:off x="0" y="0"/>
          <a:ext cx="0" cy="0"/>
          <a:chOff x="0" y="0"/>
          <a:chExt cx="0" cy="0"/>
        </a:xfrm>
      </p:grpSpPr>
      <p:sp>
        <p:nvSpPr>
          <p:cNvPr id="671" name="Google Shape;67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2" name="Google Shape;672;p29"/>
          <p:cNvSpPr/>
          <p:nvPr/>
        </p:nvSpPr>
        <p:spPr>
          <a:xfrm>
            <a:off x="6422716" y="-11537"/>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9"/>
          <p:cNvGrpSpPr/>
          <p:nvPr/>
        </p:nvGrpSpPr>
        <p:grpSpPr>
          <a:xfrm>
            <a:off x="-1690350" y="187965"/>
            <a:ext cx="3296400" cy="703085"/>
            <a:chOff x="-12" y="3628590"/>
            <a:chExt cx="3296400" cy="703085"/>
          </a:xfrm>
        </p:grpSpPr>
        <p:grpSp>
          <p:nvGrpSpPr>
            <p:cNvPr id="675" name="Google Shape;675;p29"/>
            <p:cNvGrpSpPr/>
            <p:nvPr/>
          </p:nvGrpSpPr>
          <p:grpSpPr>
            <a:xfrm>
              <a:off x="854867" y="3996692"/>
              <a:ext cx="1567047" cy="45661"/>
              <a:chOff x="1754675" y="2661275"/>
              <a:chExt cx="1945675" cy="56700"/>
            </a:xfrm>
          </p:grpSpPr>
          <p:cxnSp>
            <p:nvCxnSpPr>
              <p:cNvPr id="676" name="Google Shape;676;p29"/>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677" name="Google Shape;677;p29"/>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9"/>
            <p:cNvGrpSpPr/>
            <p:nvPr/>
          </p:nvGrpSpPr>
          <p:grpSpPr>
            <a:xfrm>
              <a:off x="518420" y="4195487"/>
              <a:ext cx="1561280" cy="136187"/>
              <a:chOff x="1754675" y="2824000"/>
              <a:chExt cx="4728285" cy="412439"/>
            </a:xfrm>
          </p:grpSpPr>
          <p:sp>
            <p:nvSpPr>
              <p:cNvPr id="679" name="Google Shape;679;p29"/>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680" name="Google Shape;680;p29"/>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9"/>
            <p:cNvGrpSpPr/>
            <p:nvPr/>
          </p:nvGrpSpPr>
          <p:grpSpPr>
            <a:xfrm>
              <a:off x="226304" y="3764887"/>
              <a:ext cx="3070084" cy="102364"/>
              <a:chOff x="1779150" y="2604263"/>
              <a:chExt cx="3811875" cy="127113"/>
            </a:xfrm>
          </p:grpSpPr>
          <p:sp>
            <p:nvSpPr>
              <p:cNvPr id="682" name="Google Shape;682;p29"/>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683" name="Google Shape;683;p29"/>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9"/>
            <p:cNvGrpSpPr/>
            <p:nvPr/>
          </p:nvGrpSpPr>
          <p:grpSpPr>
            <a:xfrm>
              <a:off x="-12" y="3628590"/>
              <a:ext cx="3010303" cy="45661"/>
              <a:chOff x="1766900" y="2869225"/>
              <a:chExt cx="3737650" cy="56700"/>
            </a:xfrm>
          </p:grpSpPr>
          <p:cxnSp>
            <p:nvCxnSpPr>
              <p:cNvPr id="685" name="Google Shape;685;p29"/>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86" name="Google Shape;686;p29"/>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29"/>
          <p:cNvGrpSpPr/>
          <p:nvPr/>
        </p:nvGrpSpPr>
        <p:grpSpPr>
          <a:xfrm>
            <a:off x="-2028096" y="-665229"/>
            <a:ext cx="5371751" cy="7430144"/>
            <a:chOff x="-2028096" y="-665229"/>
            <a:chExt cx="5371751" cy="7430144"/>
          </a:xfrm>
        </p:grpSpPr>
        <p:sp>
          <p:nvSpPr>
            <p:cNvPr id="688" name="Google Shape;688;p29"/>
            <p:cNvSpPr/>
            <p:nvPr/>
          </p:nvSpPr>
          <p:spPr>
            <a:xfrm>
              <a:off x="-176746" y="4688258"/>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flipH="1" rot="10800000">
              <a:off x="-2028096" y="-66522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90" name="Shape 690"/>
        <p:cNvGrpSpPr/>
        <p:nvPr/>
      </p:nvGrpSpPr>
      <p:grpSpPr>
        <a:xfrm>
          <a:off x="0" y="0"/>
          <a:ext cx="0" cy="0"/>
          <a:chOff x="0" y="0"/>
          <a:chExt cx="0" cy="0"/>
        </a:xfrm>
      </p:grpSpPr>
      <p:grpSp>
        <p:nvGrpSpPr>
          <p:cNvPr id="691" name="Google Shape;691;p30"/>
          <p:cNvGrpSpPr/>
          <p:nvPr/>
        </p:nvGrpSpPr>
        <p:grpSpPr>
          <a:xfrm>
            <a:off x="-1206796" y="-728442"/>
            <a:ext cx="11075673" cy="7393347"/>
            <a:chOff x="-1206796" y="-728442"/>
            <a:chExt cx="11075673" cy="7393347"/>
          </a:xfrm>
        </p:grpSpPr>
        <p:sp>
          <p:nvSpPr>
            <p:cNvPr id="692" name="Google Shape;692;p30"/>
            <p:cNvSpPr/>
            <p:nvPr/>
          </p:nvSpPr>
          <p:spPr>
            <a:xfrm flipH="1" rot="10800000">
              <a:off x="-1206796" y="-72844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rot="10800000">
              <a:off x="7640980" y="-38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150967" y="475350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0"/>
          <p:cNvGrpSpPr/>
          <p:nvPr/>
        </p:nvGrpSpPr>
        <p:grpSpPr>
          <a:xfrm>
            <a:off x="-460988" y="5"/>
            <a:ext cx="8180159" cy="5143491"/>
            <a:chOff x="-460988" y="5"/>
            <a:chExt cx="8180159" cy="5143491"/>
          </a:xfrm>
        </p:grpSpPr>
        <p:sp>
          <p:nvSpPr>
            <p:cNvPr id="696" name="Google Shape;696;p30"/>
            <p:cNvSpPr/>
            <p:nvPr/>
          </p:nvSpPr>
          <p:spPr>
            <a:xfrm>
              <a:off x="6712387"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30"/>
            <p:cNvGrpSpPr/>
            <p:nvPr/>
          </p:nvGrpSpPr>
          <p:grpSpPr>
            <a:xfrm>
              <a:off x="-460988" y="447730"/>
              <a:ext cx="7721994" cy="4695766"/>
              <a:chOff x="-460988" y="447730"/>
              <a:chExt cx="7721994" cy="4695766"/>
            </a:xfrm>
          </p:grpSpPr>
          <p:sp>
            <p:nvSpPr>
              <p:cNvPr id="698" name="Google Shape;698;p30"/>
              <p:cNvSpPr/>
              <p:nvPr/>
            </p:nvSpPr>
            <p:spPr>
              <a:xfrm flipH="1">
                <a:off x="-460988" y="447730"/>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30"/>
              <p:cNvGrpSpPr/>
              <p:nvPr/>
            </p:nvGrpSpPr>
            <p:grpSpPr>
              <a:xfrm>
                <a:off x="117004" y="4911501"/>
                <a:ext cx="7144003" cy="231995"/>
                <a:chOff x="117004" y="4911501"/>
                <a:chExt cx="7144003" cy="231995"/>
              </a:xfrm>
            </p:grpSpPr>
            <p:sp>
              <p:nvSpPr>
                <p:cNvPr id="700" name="Google Shape;700;p30"/>
                <p:cNvSpPr/>
                <p:nvPr/>
              </p:nvSpPr>
              <p:spPr>
                <a:xfrm>
                  <a:off x="117004"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flipH="1">
                  <a:off x="6028666" y="4911501"/>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2" name="Google Shape;702;p30"/>
          <p:cNvGrpSpPr/>
          <p:nvPr/>
        </p:nvGrpSpPr>
        <p:grpSpPr>
          <a:xfrm>
            <a:off x="-1206808" y="-1311142"/>
            <a:ext cx="12598531" cy="8806268"/>
            <a:chOff x="-1206808" y="-1311142"/>
            <a:chExt cx="12598531" cy="8806268"/>
          </a:xfrm>
        </p:grpSpPr>
        <p:sp>
          <p:nvSpPr>
            <p:cNvPr id="703" name="Google Shape;703;p30"/>
            <p:cNvSpPr/>
            <p:nvPr/>
          </p:nvSpPr>
          <p:spPr>
            <a:xfrm flipH="1" rot="10800000">
              <a:off x="-563672" y="-1311142"/>
              <a:ext cx="2979895" cy="175781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flipH="1">
              <a:off x="6490621" y="4604004"/>
              <a:ext cx="4901102" cy="2891122"/>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flipH="1" rot="10800000">
              <a:off x="6338717" y="-9979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flipH="1">
              <a:off x="-1206808" y="43862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8" name="Google Shape;708;p30"/>
          <p:cNvSpPr txBox="1"/>
          <p:nvPr>
            <p:ph idx="1" type="subTitle"/>
          </p:nvPr>
        </p:nvSpPr>
        <p:spPr>
          <a:xfrm>
            <a:off x="2347900" y="1571825"/>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9" name="Google Shape;709;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b="1" lang="en" sz="10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and includes icons by </a:t>
            </a:r>
            <a:r>
              <a:rPr b="1" lang="en" sz="10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b="1" lang="en" sz="1000" u="sng">
                <a:solidFill>
                  <a:schemeClr val="dk1"/>
                </a:solidFill>
                <a:latin typeface="Barlow"/>
                <a:ea typeface="Barlow"/>
                <a:cs typeface="Barlow"/>
                <a:sym typeface="Barlow"/>
                <a:hlinkClick r:id="rId4">
                  <a:extLst>
                    <a:ext uri="{A12FA001-AC4F-418D-AE19-62706E023703}">
                      <ahyp:hlinkClr val="tx"/>
                    </a:ext>
                  </a:extLst>
                </a:hlinkClick>
              </a:rPr>
              <a:t>Freepik</a:t>
            </a:r>
            <a:r>
              <a:rPr lang="en" sz="1000" u="sng">
                <a:solidFill>
                  <a:schemeClr val="dk1"/>
                </a:solidFill>
                <a:latin typeface="Barlow"/>
                <a:ea typeface="Barlow"/>
                <a:cs typeface="Barlow"/>
                <a:sym typeface="Barlow"/>
              </a:rPr>
              <a:t> </a:t>
            </a:r>
            <a:endParaRPr b="1" sz="1000" u="sng">
              <a:solidFill>
                <a:schemeClr val="dk1"/>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grpSp>
        <p:nvGrpSpPr>
          <p:cNvPr id="54" name="Google Shape;54;p4"/>
          <p:cNvGrpSpPr/>
          <p:nvPr/>
        </p:nvGrpSpPr>
        <p:grpSpPr>
          <a:xfrm>
            <a:off x="7852085" y="4186321"/>
            <a:ext cx="3074607" cy="453954"/>
            <a:chOff x="5478797" y="847321"/>
            <a:chExt cx="3074607" cy="453954"/>
          </a:xfrm>
        </p:grpSpPr>
        <p:grpSp>
          <p:nvGrpSpPr>
            <p:cNvPr id="55" name="Google Shape;55;p4"/>
            <p:cNvGrpSpPr/>
            <p:nvPr/>
          </p:nvGrpSpPr>
          <p:grpSpPr>
            <a:xfrm flipH="1">
              <a:off x="5675409" y="922405"/>
              <a:ext cx="2877996" cy="223763"/>
              <a:chOff x="1687059" y="2012316"/>
              <a:chExt cx="3573375" cy="277863"/>
            </a:xfrm>
          </p:grpSpPr>
          <p:sp>
            <p:nvSpPr>
              <p:cNvPr id="56" name="Google Shape;56;p4"/>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57" name="Google Shape;57;p4"/>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4"/>
            <p:cNvGrpSpPr/>
            <p:nvPr/>
          </p:nvGrpSpPr>
          <p:grpSpPr>
            <a:xfrm flipH="1">
              <a:off x="6072799" y="847321"/>
              <a:ext cx="2430997" cy="185534"/>
              <a:chOff x="1748547" y="1392116"/>
              <a:chExt cx="5911958" cy="451312"/>
            </a:xfrm>
          </p:grpSpPr>
          <p:sp>
            <p:nvSpPr>
              <p:cNvPr id="59" name="Google Shape;59;p4"/>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60" name="Google Shape;60;p4"/>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4"/>
            <p:cNvGrpSpPr/>
            <p:nvPr/>
          </p:nvGrpSpPr>
          <p:grpSpPr>
            <a:xfrm flipH="1">
              <a:off x="5478797" y="1255615"/>
              <a:ext cx="3010303" cy="45661"/>
              <a:chOff x="1766900" y="2869225"/>
              <a:chExt cx="3737650" cy="56700"/>
            </a:xfrm>
          </p:grpSpPr>
          <p:cxnSp>
            <p:nvCxnSpPr>
              <p:cNvPr id="62" name="Google Shape;62;p4"/>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63" name="Google Shape;63;p4"/>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4"/>
          <p:cNvGrpSpPr/>
          <p:nvPr/>
        </p:nvGrpSpPr>
        <p:grpSpPr>
          <a:xfrm>
            <a:off x="-522276" y="-1302097"/>
            <a:ext cx="7191391" cy="7853482"/>
            <a:chOff x="-522276" y="-1302097"/>
            <a:chExt cx="7191391" cy="7853482"/>
          </a:xfrm>
        </p:grpSpPr>
        <p:sp>
          <p:nvSpPr>
            <p:cNvPr id="65" name="Google Shape;65;p4"/>
            <p:cNvSpPr/>
            <p:nvPr/>
          </p:nvSpPr>
          <p:spPr>
            <a:xfrm flipH="1">
              <a:off x="3148717" y="470978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0800000">
              <a:off x="-522276" y="-130209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4"/>
          <p:cNvSpPr txBox="1"/>
          <p:nvPr>
            <p:ph idx="1" type="body"/>
          </p:nvPr>
        </p:nvSpPr>
        <p:spPr>
          <a:xfrm>
            <a:off x="720000" y="1065989"/>
            <a:ext cx="7704000" cy="342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solidFill>
                  <a:schemeClr val="hlink"/>
                </a:solidFill>
                <a:latin typeface="Barlow"/>
                <a:ea typeface="Barlow"/>
                <a:cs typeface="Barlow"/>
                <a:sym typeface="Barlow"/>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69" name="Google Shape;69;p4"/>
          <p:cNvSpPr/>
          <p:nvPr/>
        </p:nvSpPr>
        <p:spPr>
          <a:xfrm flipH="1">
            <a:off x="6000549" y="4603999"/>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4"/>
          <p:cNvGrpSpPr/>
          <p:nvPr/>
        </p:nvGrpSpPr>
        <p:grpSpPr>
          <a:xfrm>
            <a:off x="4132575" y="4716825"/>
            <a:ext cx="5724316" cy="2084515"/>
            <a:chOff x="4132575" y="4716825"/>
            <a:chExt cx="5724316" cy="2084515"/>
          </a:xfrm>
        </p:grpSpPr>
        <p:sp>
          <p:nvSpPr>
            <p:cNvPr id="71" name="Google Shape;71;p4"/>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10" name="Shape 710"/>
        <p:cNvGrpSpPr/>
        <p:nvPr/>
      </p:nvGrpSpPr>
      <p:grpSpPr>
        <a:xfrm>
          <a:off x="0" y="0"/>
          <a:ext cx="0" cy="0"/>
          <a:chOff x="0" y="0"/>
          <a:chExt cx="0" cy="0"/>
        </a:xfrm>
      </p:grpSpPr>
      <p:grpSp>
        <p:nvGrpSpPr>
          <p:cNvPr id="711" name="Google Shape;711;p31"/>
          <p:cNvGrpSpPr/>
          <p:nvPr/>
        </p:nvGrpSpPr>
        <p:grpSpPr>
          <a:xfrm rot="10800000">
            <a:off x="-1889528" y="158865"/>
            <a:ext cx="3010303" cy="380635"/>
            <a:chOff x="5446772" y="1743190"/>
            <a:chExt cx="3010303" cy="380635"/>
          </a:xfrm>
        </p:grpSpPr>
        <p:grpSp>
          <p:nvGrpSpPr>
            <p:cNvPr id="712" name="Google Shape;712;p31"/>
            <p:cNvGrpSpPr/>
            <p:nvPr/>
          </p:nvGrpSpPr>
          <p:grpSpPr>
            <a:xfrm flipH="1">
              <a:off x="5898325" y="1865405"/>
              <a:ext cx="1567047" cy="45661"/>
              <a:chOff x="1754675" y="2661275"/>
              <a:chExt cx="1945675" cy="56700"/>
            </a:xfrm>
          </p:grpSpPr>
          <p:cxnSp>
            <p:nvCxnSpPr>
              <p:cNvPr id="713" name="Google Shape;713;p31"/>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14" name="Google Shape;714;p31"/>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1"/>
            <p:cNvGrpSpPr/>
            <p:nvPr/>
          </p:nvGrpSpPr>
          <p:grpSpPr>
            <a:xfrm flipH="1">
              <a:off x="5477439" y="1987637"/>
              <a:ext cx="1561280" cy="136187"/>
              <a:chOff x="1754675" y="2824000"/>
              <a:chExt cx="4728285" cy="412439"/>
            </a:xfrm>
          </p:grpSpPr>
          <p:sp>
            <p:nvSpPr>
              <p:cNvPr id="716" name="Google Shape;716;p31"/>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17" name="Google Shape;717;p31"/>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1"/>
            <p:cNvGrpSpPr/>
            <p:nvPr/>
          </p:nvGrpSpPr>
          <p:grpSpPr>
            <a:xfrm flipH="1">
              <a:off x="5446772" y="1743190"/>
              <a:ext cx="3010303" cy="45661"/>
              <a:chOff x="1766900" y="2869225"/>
              <a:chExt cx="3737650" cy="56700"/>
            </a:xfrm>
          </p:grpSpPr>
          <p:cxnSp>
            <p:nvCxnSpPr>
              <p:cNvPr id="719" name="Google Shape;719;p31"/>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20" name="Google Shape;720;p31"/>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 name="Google Shape;721;p31"/>
          <p:cNvGrpSpPr/>
          <p:nvPr/>
        </p:nvGrpSpPr>
        <p:grpSpPr>
          <a:xfrm flipH="1">
            <a:off x="1347409" y="-265593"/>
            <a:ext cx="9294978" cy="6913322"/>
            <a:chOff x="-201828" y="-265593"/>
            <a:chExt cx="9294978" cy="6913322"/>
          </a:xfrm>
        </p:grpSpPr>
        <p:sp>
          <p:nvSpPr>
            <p:cNvPr id="722" name="Google Shape;722;p31"/>
            <p:cNvSpPr/>
            <p:nvPr/>
          </p:nvSpPr>
          <p:spPr>
            <a:xfrm>
              <a:off x="-201828" y="4736333"/>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flipH="1" rot="10800000">
              <a:off x="1175807" y="-265593"/>
              <a:ext cx="1539180" cy="805095"/>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1"/>
          <p:cNvSpPr/>
          <p:nvPr/>
        </p:nvSpPr>
        <p:spPr>
          <a:xfrm rot="10800000">
            <a:off x="794659" y="4876484"/>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flipH="1">
            <a:off x="-561112" y="423005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26" name="Shape 726"/>
        <p:cNvGrpSpPr/>
        <p:nvPr/>
      </p:nvGrpSpPr>
      <p:grpSpPr>
        <a:xfrm>
          <a:off x="0" y="0"/>
          <a:ext cx="0" cy="0"/>
          <a:chOff x="0" y="0"/>
          <a:chExt cx="0" cy="0"/>
        </a:xfrm>
      </p:grpSpPr>
      <p:grpSp>
        <p:nvGrpSpPr>
          <p:cNvPr id="727" name="Google Shape;727;p32"/>
          <p:cNvGrpSpPr/>
          <p:nvPr/>
        </p:nvGrpSpPr>
        <p:grpSpPr>
          <a:xfrm flipH="1">
            <a:off x="-2028096" y="-1770656"/>
            <a:ext cx="4007050" cy="2363739"/>
            <a:chOff x="6549401" y="-1824231"/>
            <a:chExt cx="4007050" cy="2363739"/>
          </a:xfrm>
        </p:grpSpPr>
        <p:sp>
          <p:nvSpPr>
            <p:cNvPr id="728" name="Google Shape;728;p32"/>
            <p:cNvSpPr/>
            <p:nvPr/>
          </p:nvSpPr>
          <p:spPr>
            <a:xfrm>
              <a:off x="7695191" y="307513"/>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rot="10800000">
              <a:off x="6549401" y="-1824231"/>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2"/>
          <p:cNvGrpSpPr/>
          <p:nvPr/>
        </p:nvGrpSpPr>
        <p:grpSpPr>
          <a:xfrm flipH="1">
            <a:off x="7391104" y="241540"/>
            <a:ext cx="3296400" cy="703085"/>
            <a:chOff x="-12" y="3628590"/>
            <a:chExt cx="3296400" cy="703085"/>
          </a:xfrm>
        </p:grpSpPr>
        <p:grpSp>
          <p:nvGrpSpPr>
            <p:cNvPr id="731" name="Google Shape;731;p32"/>
            <p:cNvGrpSpPr/>
            <p:nvPr/>
          </p:nvGrpSpPr>
          <p:grpSpPr>
            <a:xfrm>
              <a:off x="854867" y="3996692"/>
              <a:ext cx="1567047" cy="45661"/>
              <a:chOff x="1754675" y="2661275"/>
              <a:chExt cx="1945675" cy="56700"/>
            </a:xfrm>
          </p:grpSpPr>
          <p:cxnSp>
            <p:nvCxnSpPr>
              <p:cNvPr id="732" name="Google Shape;732;p32"/>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733" name="Google Shape;733;p32"/>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2"/>
            <p:cNvGrpSpPr/>
            <p:nvPr/>
          </p:nvGrpSpPr>
          <p:grpSpPr>
            <a:xfrm>
              <a:off x="518420" y="4195487"/>
              <a:ext cx="1561280" cy="136187"/>
              <a:chOff x="1754675" y="2824000"/>
              <a:chExt cx="4728285" cy="412439"/>
            </a:xfrm>
          </p:grpSpPr>
          <p:sp>
            <p:nvSpPr>
              <p:cNvPr id="735" name="Google Shape;735;p32"/>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736" name="Google Shape;736;p32"/>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2"/>
            <p:cNvGrpSpPr/>
            <p:nvPr/>
          </p:nvGrpSpPr>
          <p:grpSpPr>
            <a:xfrm>
              <a:off x="226304" y="3764887"/>
              <a:ext cx="3070084" cy="102364"/>
              <a:chOff x="1779150" y="2604263"/>
              <a:chExt cx="3811875" cy="127113"/>
            </a:xfrm>
          </p:grpSpPr>
          <p:sp>
            <p:nvSpPr>
              <p:cNvPr id="738" name="Google Shape;738;p32"/>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739" name="Google Shape;739;p32"/>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2"/>
            <p:cNvGrpSpPr/>
            <p:nvPr/>
          </p:nvGrpSpPr>
          <p:grpSpPr>
            <a:xfrm>
              <a:off x="-12" y="3628590"/>
              <a:ext cx="3010303" cy="45661"/>
              <a:chOff x="1766900" y="2869225"/>
              <a:chExt cx="3737650" cy="56700"/>
            </a:xfrm>
          </p:grpSpPr>
          <p:cxnSp>
            <p:nvCxnSpPr>
              <p:cNvPr id="741" name="Google Shape;741;p32"/>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742" name="Google Shape;742;p32"/>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32"/>
          <p:cNvGrpSpPr/>
          <p:nvPr/>
        </p:nvGrpSpPr>
        <p:grpSpPr>
          <a:xfrm flipH="1">
            <a:off x="-1341650" y="-685669"/>
            <a:ext cx="10751988" cy="7671703"/>
            <a:chOff x="-881984" y="-739244"/>
            <a:chExt cx="10751988" cy="7671703"/>
          </a:xfrm>
        </p:grpSpPr>
        <p:sp>
          <p:nvSpPr>
            <p:cNvPr id="744" name="Google Shape;744;p32"/>
            <p:cNvSpPr/>
            <p:nvPr/>
          </p:nvSpPr>
          <p:spPr>
            <a:xfrm flipH="1">
              <a:off x="5675437" y="4457952"/>
              <a:ext cx="4194567" cy="2474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flipH="1" rot="10800000">
              <a:off x="-881984" y="-739244"/>
              <a:ext cx="1959133" cy="1024867"/>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2"/>
          <p:cNvSpPr/>
          <p:nvPr/>
        </p:nvSpPr>
        <p:spPr>
          <a:xfrm flipH="1">
            <a:off x="-417877" y="511088"/>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flipH="1" rot="10800000">
            <a:off x="-621671" y="-1770656"/>
            <a:ext cx="4007050" cy="2363728"/>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2" name="Shape 752"/>
        <p:cNvGrpSpPr/>
        <p:nvPr/>
      </p:nvGrpSpPr>
      <p:grpSpPr>
        <a:xfrm>
          <a:off x="0" y="0"/>
          <a:ext cx="0" cy="0"/>
          <a:chOff x="0" y="0"/>
          <a:chExt cx="0" cy="0"/>
        </a:xfrm>
      </p:grpSpPr>
      <p:sp>
        <p:nvSpPr>
          <p:cNvPr id="753" name="Google Shape;753;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4" name="Google Shape;754;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5" name="Google Shape;75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6" name="Shape 756"/>
        <p:cNvGrpSpPr/>
        <p:nvPr/>
      </p:nvGrpSpPr>
      <p:grpSpPr>
        <a:xfrm>
          <a:off x="0" y="0"/>
          <a:ext cx="0" cy="0"/>
          <a:chOff x="0" y="0"/>
          <a:chExt cx="0" cy="0"/>
        </a:xfrm>
      </p:grpSpPr>
      <p:sp>
        <p:nvSpPr>
          <p:cNvPr id="757" name="Google Shape;757;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8" name="Google Shape;75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9" name="Shape 759"/>
        <p:cNvGrpSpPr/>
        <p:nvPr/>
      </p:nvGrpSpPr>
      <p:grpSpPr>
        <a:xfrm>
          <a:off x="0" y="0"/>
          <a:ext cx="0" cy="0"/>
          <a:chOff x="0" y="0"/>
          <a:chExt cx="0" cy="0"/>
        </a:xfrm>
      </p:grpSpPr>
      <p:sp>
        <p:nvSpPr>
          <p:cNvPr id="760" name="Google Shape;760;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1" name="Google Shape;76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2" name="Google Shape;76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3" name="Shape 763"/>
        <p:cNvGrpSpPr/>
        <p:nvPr/>
      </p:nvGrpSpPr>
      <p:grpSpPr>
        <a:xfrm>
          <a:off x="0" y="0"/>
          <a:ext cx="0" cy="0"/>
          <a:chOff x="0" y="0"/>
          <a:chExt cx="0" cy="0"/>
        </a:xfrm>
      </p:grpSpPr>
      <p:sp>
        <p:nvSpPr>
          <p:cNvPr id="764" name="Google Shape;764;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5" name="Google Shape;765;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6" name="Google Shape;766;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7" name="Google Shape;76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8" name="Shape 768"/>
        <p:cNvGrpSpPr/>
        <p:nvPr/>
      </p:nvGrpSpPr>
      <p:grpSpPr>
        <a:xfrm>
          <a:off x="0" y="0"/>
          <a:ext cx="0" cy="0"/>
          <a:chOff x="0" y="0"/>
          <a:chExt cx="0" cy="0"/>
        </a:xfrm>
      </p:grpSpPr>
      <p:sp>
        <p:nvSpPr>
          <p:cNvPr id="769" name="Google Shape;769;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0" name="Google Shape;77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1" name="Shape 771"/>
        <p:cNvGrpSpPr/>
        <p:nvPr/>
      </p:nvGrpSpPr>
      <p:grpSpPr>
        <a:xfrm>
          <a:off x="0" y="0"/>
          <a:ext cx="0" cy="0"/>
          <a:chOff x="0" y="0"/>
          <a:chExt cx="0" cy="0"/>
        </a:xfrm>
      </p:grpSpPr>
      <p:sp>
        <p:nvSpPr>
          <p:cNvPr id="772" name="Google Shape;772;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3" name="Google Shape;773;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4" name="Google Shape;77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5" name="Shape 775"/>
        <p:cNvGrpSpPr/>
        <p:nvPr/>
      </p:nvGrpSpPr>
      <p:grpSpPr>
        <a:xfrm>
          <a:off x="0" y="0"/>
          <a:ext cx="0" cy="0"/>
          <a:chOff x="0" y="0"/>
          <a:chExt cx="0" cy="0"/>
        </a:xfrm>
      </p:grpSpPr>
      <p:sp>
        <p:nvSpPr>
          <p:cNvPr id="776" name="Google Shape;776;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77" name="Google Shape;77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8" name="Shape 778"/>
        <p:cNvGrpSpPr/>
        <p:nvPr/>
      </p:nvGrpSpPr>
      <p:grpSpPr>
        <a:xfrm>
          <a:off x="0" y="0"/>
          <a:ext cx="0" cy="0"/>
          <a:chOff x="0" y="0"/>
          <a:chExt cx="0" cy="0"/>
        </a:xfrm>
      </p:grpSpPr>
      <p:sp>
        <p:nvSpPr>
          <p:cNvPr id="779" name="Google Shape;779;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81" name="Google Shape;781;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2" name="Google Shape;782;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83" name="Google Shape;78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grpSp>
        <p:nvGrpSpPr>
          <p:cNvPr id="74" name="Google Shape;74;p5"/>
          <p:cNvGrpSpPr/>
          <p:nvPr/>
        </p:nvGrpSpPr>
        <p:grpSpPr>
          <a:xfrm>
            <a:off x="-1093351" y="-1466368"/>
            <a:ext cx="10388326" cy="8402728"/>
            <a:chOff x="-1093351" y="-1466368"/>
            <a:chExt cx="10388326" cy="8402728"/>
          </a:xfrm>
        </p:grpSpPr>
        <p:sp>
          <p:nvSpPr>
            <p:cNvPr id="75" name="Google Shape;75;p5"/>
            <p:cNvSpPr/>
            <p:nvPr/>
          </p:nvSpPr>
          <p:spPr>
            <a:xfrm flipH="1" rot="10800000">
              <a:off x="-3" y="-1466368"/>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093351" y="4567200"/>
              <a:ext cx="4016259" cy="2369160"/>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Font typeface="Poppins"/>
              <a:buNone/>
              <a:defRPr>
                <a:latin typeface="Poppins"/>
                <a:ea typeface="Poppins"/>
                <a:cs typeface="Poppins"/>
                <a:sym typeface="Poppins"/>
              </a:defRPr>
            </a:lvl2pPr>
            <a:lvl3pPr lvl="2" rtl="0">
              <a:spcBef>
                <a:spcPts val="0"/>
              </a:spcBef>
              <a:spcAft>
                <a:spcPts val="0"/>
              </a:spcAft>
              <a:buSzPts val="3500"/>
              <a:buFont typeface="Poppins"/>
              <a:buNone/>
              <a:defRPr>
                <a:latin typeface="Poppins"/>
                <a:ea typeface="Poppins"/>
                <a:cs typeface="Poppins"/>
                <a:sym typeface="Poppins"/>
              </a:defRPr>
            </a:lvl3pPr>
            <a:lvl4pPr lvl="3" rtl="0">
              <a:spcBef>
                <a:spcPts val="0"/>
              </a:spcBef>
              <a:spcAft>
                <a:spcPts val="0"/>
              </a:spcAft>
              <a:buSzPts val="3500"/>
              <a:buFont typeface="Poppins"/>
              <a:buNone/>
              <a:defRPr>
                <a:latin typeface="Poppins"/>
                <a:ea typeface="Poppins"/>
                <a:cs typeface="Poppins"/>
                <a:sym typeface="Poppins"/>
              </a:defRPr>
            </a:lvl4pPr>
            <a:lvl5pPr lvl="4" rtl="0">
              <a:spcBef>
                <a:spcPts val="0"/>
              </a:spcBef>
              <a:spcAft>
                <a:spcPts val="0"/>
              </a:spcAft>
              <a:buSzPts val="3500"/>
              <a:buFont typeface="Poppins"/>
              <a:buNone/>
              <a:defRPr>
                <a:latin typeface="Poppins"/>
                <a:ea typeface="Poppins"/>
                <a:cs typeface="Poppins"/>
                <a:sym typeface="Poppins"/>
              </a:defRPr>
            </a:lvl5pPr>
            <a:lvl6pPr lvl="5" rtl="0">
              <a:spcBef>
                <a:spcPts val="0"/>
              </a:spcBef>
              <a:spcAft>
                <a:spcPts val="0"/>
              </a:spcAft>
              <a:buSzPts val="3500"/>
              <a:buFont typeface="Poppins"/>
              <a:buNone/>
              <a:defRPr>
                <a:latin typeface="Poppins"/>
                <a:ea typeface="Poppins"/>
                <a:cs typeface="Poppins"/>
                <a:sym typeface="Poppins"/>
              </a:defRPr>
            </a:lvl6pPr>
            <a:lvl7pPr lvl="6" rtl="0">
              <a:spcBef>
                <a:spcPts val="0"/>
              </a:spcBef>
              <a:spcAft>
                <a:spcPts val="0"/>
              </a:spcAft>
              <a:buSzPts val="3500"/>
              <a:buFont typeface="Poppins"/>
              <a:buNone/>
              <a:defRPr>
                <a:latin typeface="Poppins"/>
                <a:ea typeface="Poppins"/>
                <a:cs typeface="Poppins"/>
                <a:sym typeface="Poppins"/>
              </a:defRPr>
            </a:lvl7pPr>
            <a:lvl8pPr lvl="7" rtl="0">
              <a:spcBef>
                <a:spcPts val="0"/>
              </a:spcBef>
              <a:spcAft>
                <a:spcPts val="0"/>
              </a:spcAft>
              <a:buSzPts val="3500"/>
              <a:buFont typeface="Poppins"/>
              <a:buNone/>
              <a:defRPr>
                <a:latin typeface="Poppins"/>
                <a:ea typeface="Poppins"/>
                <a:cs typeface="Poppins"/>
                <a:sym typeface="Poppins"/>
              </a:defRPr>
            </a:lvl8pPr>
            <a:lvl9pPr lvl="8" rtl="0">
              <a:spcBef>
                <a:spcPts val="0"/>
              </a:spcBef>
              <a:spcAft>
                <a:spcPts val="0"/>
              </a:spcAft>
              <a:buSzPts val="3500"/>
              <a:buFont typeface="Poppins"/>
              <a:buNone/>
              <a:defRPr>
                <a:latin typeface="Poppins"/>
                <a:ea typeface="Poppins"/>
                <a:cs typeface="Poppins"/>
                <a:sym typeface="Poppins"/>
              </a:defRPr>
            </a:lvl9pPr>
          </a:lstStyle>
          <a:p/>
        </p:txBody>
      </p:sp>
      <p:sp>
        <p:nvSpPr>
          <p:cNvPr id="78" name="Google Shape;78;p5"/>
          <p:cNvSpPr txBox="1"/>
          <p:nvPr>
            <p:ph idx="1" type="subTitle"/>
          </p:nvPr>
        </p:nvSpPr>
        <p:spPr>
          <a:xfrm>
            <a:off x="6360578" y="3454300"/>
            <a:ext cx="17739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5"/>
          <p:cNvSpPr txBox="1"/>
          <p:nvPr>
            <p:ph idx="2" type="subTitle"/>
          </p:nvPr>
        </p:nvSpPr>
        <p:spPr>
          <a:xfrm>
            <a:off x="2644083" y="3454300"/>
            <a:ext cx="1770600" cy="486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5"/>
          <p:cNvSpPr txBox="1"/>
          <p:nvPr>
            <p:ph idx="3" type="subTitle"/>
          </p:nvPr>
        </p:nvSpPr>
        <p:spPr>
          <a:xfrm>
            <a:off x="6360575" y="2714800"/>
            <a:ext cx="17739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sp>
        <p:nvSpPr>
          <p:cNvPr id="81" name="Google Shape;81;p5"/>
          <p:cNvSpPr txBox="1"/>
          <p:nvPr>
            <p:ph idx="4" type="subTitle"/>
          </p:nvPr>
        </p:nvSpPr>
        <p:spPr>
          <a:xfrm>
            <a:off x="2643925" y="2714800"/>
            <a:ext cx="1770600" cy="8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oppins ExtraBold"/>
              <a:buNone/>
              <a:defRPr sz="20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rtl="0" algn="ctr">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p:txBody>
      </p:sp>
      <p:grpSp>
        <p:nvGrpSpPr>
          <p:cNvPr id="82" name="Google Shape;82;p5"/>
          <p:cNvGrpSpPr/>
          <p:nvPr/>
        </p:nvGrpSpPr>
        <p:grpSpPr>
          <a:xfrm>
            <a:off x="7568059" y="4604012"/>
            <a:ext cx="3010303" cy="380635"/>
            <a:chOff x="5446772" y="1743190"/>
            <a:chExt cx="3010303" cy="380635"/>
          </a:xfrm>
        </p:grpSpPr>
        <p:grpSp>
          <p:nvGrpSpPr>
            <p:cNvPr id="83" name="Google Shape;83;p5"/>
            <p:cNvGrpSpPr/>
            <p:nvPr/>
          </p:nvGrpSpPr>
          <p:grpSpPr>
            <a:xfrm flipH="1">
              <a:off x="5898325" y="1865405"/>
              <a:ext cx="1567047" cy="45661"/>
              <a:chOff x="1754675" y="2661275"/>
              <a:chExt cx="1945675" cy="56700"/>
            </a:xfrm>
          </p:grpSpPr>
          <p:cxnSp>
            <p:nvCxnSpPr>
              <p:cNvPr id="84" name="Google Shape;84;p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5" name="Google Shape;85;p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5"/>
            <p:cNvGrpSpPr/>
            <p:nvPr/>
          </p:nvGrpSpPr>
          <p:grpSpPr>
            <a:xfrm flipH="1">
              <a:off x="5477439" y="1987637"/>
              <a:ext cx="1561280" cy="136187"/>
              <a:chOff x="1754675" y="2824000"/>
              <a:chExt cx="4728285" cy="412439"/>
            </a:xfrm>
          </p:grpSpPr>
          <p:sp>
            <p:nvSpPr>
              <p:cNvPr id="87" name="Google Shape;87;p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8" name="Google Shape;88;p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5"/>
            <p:cNvGrpSpPr/>
            <p:nvPr/>
          </p:nvGrpSpPr>
          <p:grpSpPr>
            <a:xfrm flipH="1">
              <a:off x="5446772" y="1743190"/>
              <a:ext cx="3010303" cy="45661"/>
              <a:chOff x="1766900" y="2869225"/>
              <a:chExt cx="3737650" cy="56700"/>
            </a:xfrm>
          </p:grpSpPr>
          <p:cxnSp>
            <p:nvCxnSpPr>
              <p:cNvPr id="90" name="Google Shape;90;p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91" name="Google Shape;91;p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5"/>
          <p:cNvSpPr/>
          <p:nvPr/>
        </p:nvSpPr>
        <p:spPr>
          <a:xfrm flipH="1">
            <a:off x="-831826" y="-3"/>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0800000">
            <a:off x="7378450" y="-807272"/>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4" name="Shape 784"/>
        <p:cNvGrpSpPr/>
        <p:nvPr/>
      </p:nvGrpSpPr>
      <p:grpSpPr>
        <a:xfrm>
          <a:off x="0" y="0"/>
          <a:ext cx="0" cy="0"/>
          <a:chOff x="0" y="0"/>
          <a:chExt cx="0" cy="0"/>
        </a:xfrm>
      </p:grpSpPr>
      <p:sp>
        <p:nvSpPr>
          <p:cNvPr id="785" name="Google Shape;785;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786" name="Google Shape;78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7" name="Shape 787"/>
        <p:cNvGrpSpPr/>
        <p:nvPr/>
      </p:nvGrpSpPr>
      <p:grpSpPr>
        <a:xfrm>
          <a:off x="0" y="0"/>
          <a:ext cx="0" cy="0"/>
          <a:chOff x="0" y="0"/>
          <a:chExt cx="0" cy="0"/>
        </a:xfrm>
      </p:grpSpPr>
      <p:sp>
        <p:nvSpPr>
          <p:cNvPr id="788" name="Google Shape;788;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9" name="Google Shape;789;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790" name="Google Shape;79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1" name="Shape 791"/>
        <p:cNvGrpSpPr/>
        <p:nvPr/>
      </p:nvGrpSpPr>
      <p:grpSpPr>
        <a:xfrm>
          <a:off x="0" y="0"/>
          <a:ext cx="0" cy="0"/>
          <a:chOff x="0" y="0"/>
          <a:chExt cx="0" cy="0"/>
        </a:xfrm>
      </p:grpSpPr>
      <p:sp>
        <p:nvSpPr>
          <p:cNvPr id="792" name="Google Shape;79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flipH="1" rot="10800000">
            <a:off x="-1358733" y="-903765"/>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6"/>
          <p:cNvGrpSpPr/>
          <p:nvPr/>
        </p:nvGrpSpPr>
        <p:grpSpPr>
          <a:xfrm rot="10800000">
            <a:off x="-984940" y="165546"/>
            <a:ext cx="3074607" cy="453954"/>
            <a:chOff x="5478797" y="847321"/>
            <a:chExt cx="3074607" cy="453954"/>
          </a:xfrm>
        </p:grpSpPr>
        <p:grpSp>
          <p:nvGrpSpPr>
            <p:cNvPr id="97" name="Google Shape;97;p6"/>
            <p:cNvGrpSpPr/>
            <p:nvPr/>
          </p:nvGrpSpPr>
          <p:grpSpPr>
            <a:xfrm flipH="1">
              <a:off x="5675409" y="922405"/>
              <a:ext cx="2877996" cy="223763"/>
              <a:chOff x="1687059" y="2012316"/>
              <a:chExt cx="3573375" cy="277863"/>
            </a:xfrm>
          </p:grpSpPr>
          <p:sp>
            <p:nvSpPr>
              <p:cNvPr id="98" name="Google Shape;98;p6"/>
              <p:cNvSpPr/>
              <p:nvPr/>
            </p:nvSpPr>
            <p:spPr>
              <a:xfrm>
                <a:off x="1687059" y="2012316"/>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99" name="Google Shape;99;p6"/>
              <p:cNvSpPr/>
              <p:nvPr/>
            </p:nvSpPr>
            <p:spPr>
              <a:xfrm>
                <a:off x="5203734" y="2233479"/>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6"/>
            <p:cNvGrpSpPr/>
            <p:nvPr/>
          </p:nvGrpSpPr>
          <p:grpSpPr>
            <a:xfrm flipH="1">
              <a:off x="6072799" y="847321"/>
              <a:ext cx="2430997" cy="185534"/>
              <a:chOff x="1748547" y="1392116"/>
              <a:chExt cx="5911958" cy="451312"/>
            </a:xfrm>
          </p:grpSpPr>
          <p:sp>
            <p:nvSpPr>
              <p:cNvPr id="101" name="Google Shape;101;p6"/>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02" name="Google Shape;102;p6"/>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6"/>
            <p:cNvGrpSpPr/>
            <p:nvPr/>
          </p:nvGrpSpPr>
          <p:grpSpPr>
            <a:xfrm flipH="1">
              <a:off x="5478797" y="1255615"/>
              <a:ext cx="3010303" cy="45661"/>
              <a:chOff x="1766900" y="2869225"/>
              <a:chExt cx="3737650" cy="56700"/>
            </a:xfrm>
          </p:grpSpPr>
          <p:cxnSp>
            <p:nvCxnSpPr>
              <p:cNvPr id="104" name="Google Shape;104;p6"/>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6"/>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6"/>
          <p:cNvSpPr/>
          <p:nvPr/>
        </p:nvSpPr>
        <p:spPr>
          <a:xfrm rot="10800000">
            <a:off x="6000549" y="-155312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713224" y="4972674"/>
            <a:ext cx="1205478" cy="219752"/>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6"/>
          <p:cNvGrpSpPr/>
          <p:nvPr/>
        </p:nvGrpSpPr>
        <p:grpSpPr>
          <a:xfrm flipH="1">
            <a:off x="-3634650" y="4404925"/>
            <a:ext cx="5724316" cy="2084515"/>
            <a:chOff x="4132575" y="4716825"/>
            <a:chExt cx="5724316" cy="2084515"/>
          </a:xfrm>
        </p:grpSpPr>
        <p:sp>
          <p:nvSpPr>
            <p:cNvPr id="109" name="Google Shape;109;p6"/>
            <p:cNvSpPr/>
            <p:nvPr/>
          </p:nvSpPr>
          <p:spPr>
            <a:xfrm flipH="1">
              <a:off x="53618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flipH="1">
              <a:off x="4132575" y="47168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7"/>
          <p:cNvSpPr txBox="1"/>
          <p:nvPr>
            <p:ph idx="1" type="subTitle"/>
          </p:nvPr>
        </p:nvSpPr>
        <p:spPr>
          <a:xfrm>
            <a:off x="1039274" y="1747188"/>
            <a:ext cx="30570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15" name="Google Shape;115;p7"/>
          <p:cNvSpPr/>
          <p:nvPr>
            <p:ph idx="2" type="pic"/>
          </p:nvPr>
        </p:nvSpPr>
        <p:spPr>
          <a:xfrm>
            <a:off x="4393774" y="1379588"/>
            <a:ext cx="3903300" cy="3033600"/>
          </a:xfrm>
          <a:prstGeom prst="rect">
            <a:avLst/>
          </a:prstGeom>
          <a:noFill/>
          <a:ln>
            <a:noFill/>
          </a:ln>
        </p:spPr>
      </p:sp>
      <p:sp>
        <p:nvSpPr>
          <p:cNvPr id="116" name="Google Shape;116;p7"/>
          <p:cNvSpPr/>
          <p:nvPr/>
        </p:nvSpPr>
        <p:spPr>
          <a:xfrm>
            <a:off x="-1098862" y="4604011"/>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flipH="1" rot="10800000">
            <a:off x="-1594613" y="-603810"/>
            <a:ext cx="3247250" cy="169871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7"/>
          <p:cNvGrpSpPr/>
          <p:nvPr/>
        </p:nvGrpSpPr>
        <p:grpSpPr>
          <a:xfrm>
            <a:off x="645846" y="7"/>
            <a:ext cx="7230373" cy="5143500"/>
            <a:chOff x="645846" y="7"/>
            <a:chExt cx="7230373" cy="5143500"/>
          </a:xfrm>
        </p:grpSpPr>
        <p:sp>
          <p:nvSpPr>
            <p:cNvPr id="119" name="Google Shape;119;p7"/>
            <p:cNvSpPr/>
            <p:nvPr/>
          </p:nvSpPr>
          <p:spPr>
            <a:xfrm rot="10800000">
              <a:off x="645796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10800000">
              <a:off x="645846" y="49599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7"/>
          <p:cNvGrpSpPr/>
          <p:nvPr/>
        </p:nvGrpSpPr>
        <p:grpSpPr>
          <a:xfrm>
            <a:off x="-1510053" y="314652"/>
            <a:ext cx="3296400" cy="703085"/>
            <a:chOff x="-12" y="3628590"/>
            <a:chExt cx="3296400" cy="703085"/>
          </a:xfrm>
        </p:grpSpPr>
        <p:grpSp>
          <p:nvGrpSpPr>
            <p:cNvPr id="122" name="Google Shape;122;p7"/>
            <p:cNvGrpSpPr/>
            <p:nvPr/>
          </p:nvGrpSpPr>
          <p:grpSpPr>
            <a:xfrm>
              <a:off x="854867" y="3996692"/>
              <a:ext cx="1567047" cy="45661"/>
              <a:chOff x="1754675" y="2661275"/>
              <a:chExt cx="1945675" cy="56700"/>
            </a:xfrm>
          </p:grpSpPr>
          <p:cxnSp>
            <p:nvCxnSpPr>
              <p:cNvPr id="123" name="Google Shape;123;p7"/>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7"/>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7"/>
            <p:cNvGrpSpPr/>
            <p:nvPr/>
          </p:nvGrpSpPr>
          <p:grpSpPr>
            <a:xfrm>
              <a:off x="518420" y="4195487"/>
              <a:ext cx="1561280" cy="136187"/>
              <a:chOff x="1754675" y="2824000"/>
              <a:chExt cx="4728285" cy="412439"/>
            </a:xfrm>
          </p:grpSpPr>
          <p:sp>
            <p:nvSpPr>
              <p:cNvPr id="126" name="Google Shape;126;p7"/>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27" name="Google Shape;127;p7"/>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7"/>
            <p:cNvGrpSpPr/>
            <p:nvPr/>
          </p:nvGrpSpPr>
          <p:grpSpPr>
            <a:xfrm>
              <a:off x="226304" y="3764887"/>
              <a:ext cx="3070084" cy="102364"/>
              <a:chOff x="1779150" y="2604263"/>
              <a:chExt cx="3811875" cy="127113"/>
            </a:xfrm>
          </p:grpSpPr>
          <p:sp>
            <p:nvSpPr>
              <p:cNvPr id="129" name="Google Shape;129;p7"/>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30" name="Google Shape;130;p7"/>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7"/>
            <p:cNvGrpSpPr/>
            <p:nvPr/>
          </p:nvGrpSpPr>
          <p:grpSpPr>
            <a:xfrm>
              <a:off x="-12" y="3628590"/>
              <a:ext cx="3010303" cy="45661"/>
              <a:chOff x="1766900" y="2869225"/>
              <a:chExt cx="3737650" cy="56700"/>
            </a:xfrm>
          </p:grpSpPr>
          <p:cxnSp>
            <p:nvCxnSpPr>
              <p:cNvPr id="132" name="Google Shape;132;p7"/>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33" name="Google Shape;133;p7"/>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 name="Google Shape;134;p7"/>
          <p:cNvGrpSpPr/>
          <p:nvPr/>
        </p:nvGrpSpPr>
        <p:grpSpPr>
          <a:xfrm>
            <a:off x="-1510039" y="-1589006"/>
            <a:ext cx="11920665" cy="7774731"/>
            <a:chOff x="-1510039" y="-1589006"/>
            <a:chExt cx="11920665" cy="7774731"/>
          </a:xfrm>
        </p:grpSpPr>
        <p:sp>
          <p:nvSpPr>
            <p:cNvPr id="135" name="Google Shape;135;p7"/>
            <p:cNvSpPr/>
            <p:nvPr/>
          </p:nvSpPr>
          <p:spPr>
            <a:xfrm rot="10800000">
              <a:off x="6802328" y="-1589006"/>
              <a:ext cx="3608299" cy="212850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510039" y="4316600"/>
              <a:ext cx="3573015" cy="1869125"/>
            </a:xfrm>
            <a:custGeom>
              <a:rect b="b" l="l" r="r" t="t"/>
              <a:pathLst>
                <a:path extrusionOk="0" h="33981" w="64958">
                  <a:moveTo>
                    <a:pt x="1" y="0"/>
                  </a:moveTo>
                  <a:lnTo>
                    <a:pt x="1" y="33831"/>
                  </a:lnTo>
                  <a:lnTo>
                    <a:pt x="64957" y="33980"/>
                  </a:lnTo>
                  <a:lnTo>
                    <a:pt x="64957" y="33980"/>
                  </a:lnTo>
                  <a:lnTo>
                    <a:pt x="309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 name="Shape 137"/>
        <p:cNvGrpSpPr/>
        <p:nvPr/>
      </p:nvGrpSpPr>
      <p:grpSpPr>
        <a:xfrm>
          <a:off x="0" y="0"/>
          <a:ext cx="0" cy="0"/>
          <a:chOff x="0" y="0"/>
          <a:chExt cx="0" cy="0"/>
        </a:xfrm>
      </p:grpSpPr>
      <p:grpSp>
        <p:nvGrpSpPr>
          <p:cNvPr id="138" name="Google Shape;138;p8"/>
          <p:cNvGrpSpPr/>
          <p:nvPr/>
        </p:nvGrpSpPr>
        <p:grpSpPr>
          <a:xfrm>
            <a:off x="-10" y="-1009617"/>
            <a:ext cx="9640083" cy="7443072"/>
            <a:chOff x="-10" y="-1009617"/>
            <a:chExt cx="9640083" cy="7443072"/>
          </a:xfrm>
        </p:grpSpPr>
        <p:sp>
          <p:nvSpPr>
            <p:cNvPr id="139" name="Google Shape;139;p8"/>
            <p:cNvSpPr/>
            <p:nvPr/>
          </p:nvSpPr>
          <p:spPr>
            <a:xfrm rot="10800000">
              <a:off x="6119674" y="-1009617"/>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flipH="1" rot="10800000">
              <a:off x="0" y="-82735"/>
              <a:ext cx="2227897" cy="1165463"/>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flipH="1">
              <a:off x="-10" y="4522059"/>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8"/>
          <p:cNvGrpSpPr/>
          <p:nvPr/>
        </p:nvGrpSpPr>
        <p:grpSpPr>
          <a:xfrm>
            <a:off x="2503206" y="5"/>
            <a:ext cx="7007334" cy="4699016"/>
            <a:chOff x="2503206" y="5"/>
            <a:chExt cx="7007334" cy="4699016"/>
          </a:xfrm>
        </p:grpSpPr>
        <p:grpSp>
          <p:nvGrpSpPr>
            <p:cNvPr id="143" name="Google Shape;143;p8"/>
            <p:cNvGrpSpPr/>
            <p:nvPr/>
          </p:nvGrpSpPr>
          <p:grpSpPr>
            <a:xfrm>
              <a:off x="2503206" y="5"/>
              <a:ext cx="5597879" cy="4699016"/>
              <a:chOff x="2503206" y="5"/>
              <a:chExt cx="5597879" cy="4699016"/>
            </a:xfrm>
          </p:grpSpPr>
          <p:sp>
            <p:nvSpPr>
              <p:cNvPr id="144" name="Google Shape;144;p8"/>
              <p:cNvSpPr/>
              <p:nvPr/>
            </p:nvSpPr>
            <p:spPr>
              <a:xfrm flipH="1">
                <a:off x="250320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a:off x="6868745" y="4467026"/>
                <a:ext cx="1232340" cy="231995"/>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7937781" y="5"/>
              <a:ext cx="1572759" cy="183531"/>
              <a:chOff x="7937781" y="5"/>
              <a:chExt cx="1572759" cy="183531"/>
            </a:xfrm>
          </p:grpSpPr>
          <p:sp>
            <p:nvSpPr>
              <p:cNvPr id="147" name="Google Shape;147;p8"/>
              <p:cNvSpPr/>
              <p:nvPr/>
            </p:nvSpPr>
            <p:spPr>
              <a:xfrm>
                <a:off x="8503756"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937781" y="5"/>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8"/>
          <p:cNvGrpSpPr/>
          <p:nvPr/>
        </p:nvGrpSpPr>
        <p:grpSpPr>
          <a:xfrm>
            <a:off x="-1320285" y="-2292139"/>
            <a:ext cx="12455532" cy="9684964"/>
            <a:chOff x="-1320285" y="-2292139"/>
            <a:chExt cx="12455532" cy="9684964"/>
          </a:xfrm>
        </p:grpSpPr>
        <p:sp>
          <p:nvSpPr>
            <p:cNvPr id="150" name="Google Shape;150;p8"/>
            <p:cNvSpPr/>
            <p:nvPr/>
          </p:nvSpPr>
          <p:spPr>
            <a:xfrm flipH="1">
              <a:off x="6019840" y="4375286"/>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10800000">
              <a:off x="-1320285" y="-2292139"/>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32453" y="4992033"/>
              <a:ext cx="3520400" cy="2076657"/>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8"/>
          <p:cNvSpPr txBox="1"/>
          <p:nvPr>
            <p:ph type="title"/>
          </p:nvPr>
        </p:nvSpPr>
        <p:spPr>
          <a:xfrm>
            <a:off x="1768550" y="1636650"/>
            <a:ext cx="5607000" cy="18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5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54" name="Google Shape;154;p8"/>
          <p:cNvGrpSpPr/>
          <p:nvPr/>
        </p:nvGrpSpPr>
        <p:grpSpPr>
          <a:xfrm>
            <a:off x="-1892403" y="831971"/>
            <a:ext cx="12928869" cy="3635055"/>
            <a:chOff x="-1892403" y="831971"/>
            <a:chExt cx="12928869" cy="3635055"/>
          </a:xfrm>
        </p:grpSpPr>
        <p:grpSp>
          <p:nvGrpSpPr>
            <p:cNvPr id="155" name="Google Shape;155;p8"/>
            <p:cNvGrpSpPr/>
            <p:nvPr/>
          </p:nvGrpSpPr>
          <p:grpSpPr>
            <a:xfrm flipH="1">
              <a:off x="7436679" y="831971"/>
              <a:ext cx="3599787" cy="1044104"/>
              <a:chOff x="-1431671" y="656496"/>
              <a:chExt cx="3599787" cy="1044104"/>
            </a:xfrm>
          </p:grpSpPr>
          <p:grpSp>
            <p:nvGrpSpPr>
              <p:cNvPr id="156" name="Google Shape;156;p8"/>
              <p:cNvGrpSpPr/>
              <p:nvPr/>
            </p:nvGrpSpPr>
            <p:grpSpPr>
              <a:xfrm>
                <a:off x="-368508" y="1432892"/>
                <a:ext cx="1567047" cy="45661"/>
                <a:chOff x="1754675" y="2661275"/>
                <a:chExt cx="1945675" cy="56700"/>
              </a:xfrm>
            </p:grpSpPr>
            <p:cxnSp>
              <p:nvCxnSpPr>
                <p:cNvPr id="157" name="Google Shape;157;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8"/>
              <p:cNvGrpSpPr/>
              <p:nvPr/>
            </p:nvGrpSpPr>
            <p:grpSpPr>
              <a:xfrm>
                <a:off x="-766480" y="1564412"/>
                <a:ext cx="1561280" cy="136187"/>
                <a:chOff x="1754675" y="2824000"/>
                <a:chExt cx="4728285" cy="412439"/>
              </a:xfrm>
            </p:grpSpPr>
            <p:sp>
              <p:nvSpPr>
                <p:cNvPr id="160" name="Google Shape;160;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61" name="Google Shape;161;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8"/>
              <p:cNvGrpSpPr/>
              <p:nvPr/>
            </p:nvGrpSpPr>
            <p:grpSpPr>
              <a:xfrm>
                <a:off x="-1431671" y="1201087"/>
                <a:ext cx="3070084" cy="102364"/>
                <a:chOff x="1779150" y="2604263"/>
                <a:chExt cx="3811875" cy="127113"/>
              </a:xfrm>
            </p:grpSpPr>
            <p:sp>
              <p:nvSpPr>
                <p:cNvPr id="163" name="Google Shape;163;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64" name="Google Shape;164;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a:off x="-856941" y="773805"/>
                <a:ext cx="2877996" cy="223763"/>
                <a:chOff x="1748550" y="2064750"/>
                <a:chExt cx="3573375" cy="277863"/>
              </a:xfrm>
            </p:grpSpPr>
            <p:sp>
              <p:nvSpPr>
                <p:cNvPr id="166" name="Google Shape;166;p8"/>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167" name="Google Shape;167;p8"/>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8"/>
              <p:cNvGrpSpPr/>
              <p:nvPr/>
            </p:nvGrpSpPr>
            <p:grpSpPr>
              <a:xfrm>
                <a:off x="-856882" y="656496"/>
                <a:ext cx="2430997" cy="185534"/>
                <a:chOff x="1748547" y="1392116"/>
                <a:chExt cx="5911958" cy="451312"/>
              </a:xfrm>
            </p:grpSpPr>
            <p:sp>
              <p:nvSpPr>
                <p:cNvPr id="169" name="Google Shape;169;p8"/>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170" name="Google Shape;170;p8"/>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842187" y="1064790"/>
                <a:ext cx="3010303" cy="45661"/>
                <a:chOff x="1766900" y="2869225"/>
                <a:chExt cx="3737650" cy="56700"/>
              </a:xfrm>
            </p:grpSpPr>
            <p:cxnSp>
              <p:nvCxnSpPr>
                <p:cNvPr id="172" name="Google Shape;172;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73" name="Google Shape;173;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 name="Google Shape;174;p8"/>
            <p:cNvGrpSpPr/>
            <p:nvPr/>
          </p:nvGrpSpPr>
          <p:grpSpPr>
            <a:xfrm>
              <a:off x="-1892403" y="3926990"/>
              <a:ext cx="3427062" cy="540036"/>
              <a:chOff x="-1366378" y="3596340"/>
              <a:chExt cx="3427062" cy="540036"/>
            </a:xfrm>
          </p:grpSpPr>
          <p:grpSp>
            <p:nvGrpSpPr>
              <p:cNvPr id="175" name="Google Shape;175;p8"/>
              <p:cNvGrpSpPr/>
              <p:nvPr/>
            </p:nvGrpSpPr>
            <p:grpSpPr>
              <a:xfrm>
                <a:off x="-1366378" y="4034012"/>
                <a:ext cx="3070084" cy="102364"/>
                <a:chOff x="1779150" y="2604263"/>
                <a:chExt cx="3811875" cy="127113"/>
              </a:xfrm>
            </p:grpSpPr>
            <p:sp>
              <p:nvSpPr>
                <p:cNvPr id="176" name="Google Shape;176;p8"/>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177" name="Google Shape;177;p8"/>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8"/>
              <p:cNvGrpSpPr/>
              <p:nvPr/>
            </p:nvGrpSpPr>
            <p:grpSpPr>
              <a:xfrm flipH="1">
                <a:off x="-949619" y="3596340"/>
                <a:ext cx="3010303" cy="380635"/>
                <a:chOff x="5446772" y="1743190"/>
                <a:chExt cx="3010303" cy="380635"/>
              </a:xfrm>
            </p:grpSpPr>
            <p:grpSp>
              <p:nvGrpSpPr>
                <p:cNvPr id="179" name="Google Shape;179;p8"/>
                <p:cNvGrpSpPr/>
                <p:nvPr/>
              </p:nvGrpSpPr>
              <p:grpSpPr>
                <a:xfrm flipH="1">
                  <a:off x="5898325" y="1865405"/>
                  <a:ext cx="1567047" cy="45661"/>
                  <a:chOff x="1754675" y="2661275"/>
                  <a:chExt cx="1945675" cy="56700"/>
                </a:xfrm>
              </p:grpSpPr>
              <p:cxnSp>
                <p:nvCxnSpPr>
                  <p:cNvPr id="180" name="Google Shape;180;p8"/>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8"/>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8"/>
                <p:cNvGrpSpPr/>
                <p:nvPr/>
              </p:nvGrpSpPr>
              <p:grpSpPr>
                <a:xfrm flipH="1">
                  <a:off x="5477439" y="1987637"/>
                  <a:ext cx="1561280" cy="136187"/>
                  <a:chOff x="1754675" y="2824000"/>
                  <a:chExt cx="4728285" cy="412439"/>
                </a:xfrm>
              </p:grpSpPr>
              <p:sp>
                <p:nvSpPr>
                  <p:cNvPr id="183" name="Google Shape;183;p8"/>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184" name="Google Shape;184;p8"/>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8"/>
                <p:cNvGrpSpPr/>
                <p:nvPr/>
              </p:nvGrpSpPr>
              <p:grpSpPr>
                <a:xfrm flipH="1">
                  <a:off x="5446772" y="1743190"/>
                  <a:ext cx="3010303" cy="45661"/>
                  <a:chOff x="1766900" y="2869225"/>
                  <a:chExt cx="3737650" cy="56700"/>
                </a:xfrm>
              </p:grpSpPr>
              <p:cxnSp>
                <p:nvCxnSpPr>
                  <p:cNvPr id="186" name="Google Shape;186;p8"/>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8"/>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grpSp>
        <p:nvGrpSpPr>
          <p:cNvPr id="189" name="Google Shape;189;p9"/>
          <p:cNvGrpSpPr/>
          <p:nvPr/>
        </p:nvGrpSpPr>
        <p:grpSpPr>
          <a:xfrm>
            <a:off x="-427509" y="-1247071"/>
            <a:ext cx="9750025" cy="7678774"/>
            <a:chOff x="-427509" y="-1247071"/>
            <a:chExt cx="9750025" cy="7678774"/>
          </a:xfrm>
        </p:grpSpPr>
        <p:sp>
          <p:nvSpPr>
            <p:cNvPr id="190" name="Google Shape;190;p9"/>
            <p:cNvSpPr/>
            <p:nvPr/>
          </p:nvSpPr>
          <p:spPr>
            <a:xfrm>
              <a:off x="-10" y="4520307"/>
              <a:ext cx="9294978" cy="1911396"/>
            </a:xfrm>
            <a:custGeom>
              <a:rect b="b" l="l" r="r" t="t"/>
              <a:pathLst>
                <a:path extrusionOk="0" h="26774" w="130200">
                  <a:moveTo>
                    <a:pt x="102561" y="0"/>
                  </a:moveTo>
                  <a:lnTo>
                    <a:pt x="88194" y="14370"/>
                  </a:lnTo>
                  <a:lnTo>
                    <a:pt x="66817" y="14370"/>
                  </a:lnTo>
                  <a:lnTo>
                    <a:pt x="52542" y="95"/>
                  </a:lnTo>
                  <a:lnTo>
                    <a:pt x="1" y="95"/>
                  </a:lnTo>
                  <a:lnTo>
                    <a:pt x="1" y="26774"/>
                  </a:lnTo>
                  <a:lnTo>
                    <a:pt x="130200" y="26774"/>
                  </a:lnTo>
                  <a:lnTo>
                    <a:pt x="130200"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10800000">
              <a:off x="5802117" y="-1134709"/>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5400000">
              <a:off x="-1266908" y="-407672"/>
              <a:ext cx="3520399" cy="1841600"/>
            </a:xfrm>
            <a:custGeom>
              <a:rect b="b" l="l" r="r" t="t"/>
              <a:pathLst>
                <a:path extrusionOk="0" h="33981" w="64958">
                  <a:moveTo>
                    <a:pt x="1" y="0"/>
                  </a:moveTo>
                  <a:lnTo>
                    <a:pt x="1" y="33831"/>
                  </a:lnTo>
                  <a:lnTo>
                    <a:pt x="64957" y="33980"/>
                  </a:lnTo>
                  <a:lnTo>
                    <a:pt x="64957" y="33980"/>
                  </a:lnTo>
                  <a:lnTo>
                    <a:pt x="30991" y="0"/>
                  </a:lnTo>
                  <a:close/>
                </a:path>
              </a:pathLst>
            </a:custGeom>
            <a:solidFill>
              <a:srgbClr val="000000">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9"/>
          <p:cNvSpPr txBox="1"/>
          <p:nvPr>
            <p:ph type="title"/>
          </p:nvPr>
        </p:nvSpPr>
        <p:spPr>
          <a:xfrm>
            <a:off x="1481025" y="2102825"/>
            <a:ext cx="2954400" cy="9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5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4" name="Google Shape;194;p9"/>
          <p:cNvSpPr txBox="1"/>
          <p:nvPr>
            <p:ph idx="1" type="subTitle"/>
          </p:nvPr>
        </p:nvSpPr>
        <p:spPr>
          <a:xfrm>
            <a:off x="4555250" y="2102825"/>
            <a:ext cx="3294000" cy="9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5" name="Google Shape;195;p9"/>
          <p:cNvGrpSpPr/>
          <p:nvPr/>
        </p:nvGrpSpPr>
        <p:grpSpPr>
          <a:xfrm>
            <a:off x="-427494" y="7"/>
            <a:ext cx="9851067" cy="5168274"/>
            <a:chOff x="-427494" y="7"/>
            <a:chExt cx="9851067" cy="5168274"/>
          </a:xfrm>
        </p:grpSpPr>
        <p:sp>
          <p:nvSpPr>
            <p:cNvPr id="196" name="Google Shape;196;p9"/>
            <p:cNvSpPr/>
            <p:nvPr/>
          </p:nvSpPr>
          <p:spPr>
            <a:xfrm rot="10800000">
              <a:off x="7647417" y="7"/>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flipH="1">
              <a:off x="1920116" y="4983988"/>
              <a:ext cx="1821969" cy="184293"/>
            </a:xfrm>
            <a:custGeom>
              <a:rect b="b" l="l" r="r" t="t"/>
              <a:pathLst>
                <a:path extrusionOk="0" h="2901" w="28680">
                  <a:moveTo>
                    <a:pt x="28679" y="1"/>
                  </a:moveTo>
                  <a:lnTo>
                    <a:pt x="2737" y="162"/>
                  </a:lnTo>
                  <a:lnTo>
                    <a:pt x="1" y="2900"/>
                  </a:lnTo>
                  <a:lnTo>
                    <a:pt x="28679" y="2751"/>
                  </a:lnTo>
                  <a:lnTo>
                    <a:pt x="286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flipH="1" rot="10800000">
              <a:off x="-427494" y="809776"/>
              <a:ext cx="1006784" cy="183531"/>
            </a:xfrm>
            <a:custGeom>
              <a:rect b="b" l="l" r="r" t="t"/>
              <a:pathLst>
                <a:path extrusionOk="0" h="2889" w="15848">
                  <a:moveTo>
                    <a:pt x="0" y="0"/>
                  </a:moveTo>
                  <a:lnTo>
                    <a:pt x="2889" y="2889"/>
                  </a:lnTo>
                  <a:lnTo>
                    <a:pt x="15847" y="2889"/>
                  </a:lnTo>
                  <a:lnTo>
                    <a:pt x="129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a:off x="8005321" y="4336991"/>
              <a:ext cx="1418251" cy="267006"/>
            </a:xfrm>
            <a:custGeom>
              <a:rect b="b" l="l" r="r" t="t"/>
              <a:pathLst>
                <a:path extrusionOk="0" h="4203" w="22325">
                  <a:moveTo>
                    <a:pt x="0" y="0"/>
                  </a:moveTo>
                  <a:lnTo>
                    <a:pt x="4191" y="4191"/>
                  </a:lnTo>
                  <a:lnTo>
                    <a:pt x="22325" y="4202"/>
                  </a:lnTo>
                  <a:lnTo>
                    <a:pt x="181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9"/>
          <p:cNvGrpSpPr/>
          <p:nvPr/>
        </p:nvGrpSpPr>
        <p:grpSpPr>
          <a:xfrm>
            <a:off x="-591414" y="-2175664"/>
            <a:ext cx="11258111" cy="9004879"/>
            <a:chOff x="-591414" y="-2175664"/>
            <a:chExt cx="11258111" cy="9004879"/>
          </a:xfrm>
        </p:grpSpPr>
        <p:grpSp>
          <p:nvGrpSpPr>
            <p:cNvPr id="201" name="Google Shape;201;p9"/>
            <p:cNvGrpSpPr/>
            <p:nvPr/>
          </p:nvGrpSpPr>
          <p:grpSpPr>
            <a:xfrm flipH="1">
              <a:off x="4314168" y="4744700"/>
              <a:ext cx="5712041" cy="2084515"/>
              <a:chOff x="0" y="4530625"/>
              <a:chExt cx="5712041" cy="2084515"/>
            </a:xfrm>
          </p:grpSpPr>
          <p:sp>
            <p:nvSpPr>
              <p:cNvPr id="202" name="Google Shape;202;p9"/>
              <p:cNvSpPr/>
              <p:nvPr/>
            </p:nvSpPr>
            <p:spPr>
              <a:xfrm>
                <a:off x="0"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1217025" y="4530625"/>
                <a:ext cx="4495016" cy="2084515"/>
              </a:xfrm>
              <a:custGeom>
                <a:rect b="b" l="l" r="r" t="t"/>
                <a:pathLst>
                  <a:path extrusionOk="0" h="47185" w="101749">
                    <a:moveTo>
                      <a:pt x="0" y="1"/>
                    </a:moveTo>
                    <a:lnTo>
                      <a:pt x="0" y="47185"/>
                    </a:lnTo>
                    <a:lnTo>
                      <a:pt x="101748" y="47185"/>
                    </a:lnTo>
                    <a:lnTo>
                      <a:pt x="101748" y="31097"/>
                    </a:lnTo>
                    <a:lnTo>
                      <a:pt x="96897" y="31097"/>
                    </a:lnTo>
                    <a:lnTo>
                      <a:pt x="76166" y="10366"/>
                    </a:lnTo>
                    <a:lnTo>
                      <a:pt x="55269" y="10366"/>
                    </a:lnTo>
                    <a:lnTo>
                      <a:pt x="449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9"/>
            <p:cNvSpPr/>
            <p:nvPr/>
          </p:nvSpPr>
          <p:spPr>
            <a:xfrm flipH="1" rot="10800000">
              <a:off x="7861425" y="-959400"/>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rot="10800000">
              <a:off x="-591414" y="-2175664"/>
              <a:ext cx="5115407" cy="3017539"/>
            </a:xfrm>
            <a:custGeom>
              <a:rect b="b" l="l" r="r" t="t"/>
              <a:pathLst>
                <a:path extrusionOk="0" h="65842" w="111617">
                  <a:moveTo>
                    <a:pt x="0" y="0"/>
                  </a:moveTo>
                  <a:lnTo>
                    <a:pt x="0" y="65842"/>
                  </a:lnTo>
                  <a:lnTo>
                    <a:pt x="111616" y="65842"/>
                  </a:lnTo>
                  <a:lnTo>
                    <a:pt x="111616" y="17621"/>
                  </a:lnTo>
                  <a:lnTo>
                    <a:pt x="97436" y="17621"/>
                  </a:lnTo>
                  <a:lnTo>
                    <a:pt x="85702" y="6053"/>
                  </a:lnTo>
                  <a:lnTo>
                    <a:pt x="52864" y="6053"/>
                  </a:lnTo>
                  <a:lnTo>
                    <a:pt x="46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flipH="1">
              <a:off x="-501963" y="4669800"/>
              <a:ext cx="3820522" cy="1537408"/>
              <a:chOff x="5741325" y="4455725"/>
              <a:chExt cx="3820522" cy="1537408"/>
            </a:xfrm>
          </p:grpSpPr>
          <p:sp>
            <p:nvSpPr>
              <p:cNvPr id="207" name="Google Shape;207;p9"/>
              <p:cNvSpPr/>
              <p:nvPr/>
            </p:nvSpPr>
            <p:spPr>
              <a:xfrm>
                <a:off x="675657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5741325" y="4455725"/>
                <a:ext cx="2805272" cy="1537408"/>
              </a:xfrm>
              <a:custGeom>
                <a:rect b="b" l="l" r="r" t="t"/>
                <a:pathLst>
                  <a:path extrusionOk="0" h="48014" w="87610">
                    <a:moveTo>
                      <a:pt x="41297" y="0"/>
                    </a:moveTo>
                    <a:lnTo>
                      <a:pt x="9329" y="31926"/>
                    </a:lnTo>
                    <a:lnTo>
                      <a:pt x="0" y="31926"/>
                    </a:lnTo>
                    <a:lnTo>
                      <a:pt x="0" y="48014"/>
                    </a:lnTo>
                    <a:lnTo>
                      <a:pt x="87610" y="48014"/>
                    </a:lnTo>
                    <a:lnTo>
                      <a:pt x="8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p10"/>
          <p:cNvSpPr/>
          <p:nvPr>
            <p:ph idx="2" type="pic"/>
          </p:nvPr>
        </p:nvSpPr>
        <p:spPr>
          <a:xfrm>
            <a:off x="0" y="0"/>
            <a:ext cx="9144000" cy="5143500"/>
          </a:xfrm>
          <a:prstGeom prst="rect">
            <a:avLst/>
          </a:prstGeom>
          <a:noFill/>
          <a:ln>
            <a:noFill/>
          </a:ln>
        </p:spPr>
      </p:sp>
      <p:sp>
        <p:nvSpPr>
          <p:cNvPr id="211" name="Google Shape;21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rtl="0" algn="ctr">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rtl="0" algn="ctr">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rtl="0" algn="ctr">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rtl="0" algn="ctr">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rtl="0" algn="ctr">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rtl="0" algn="ctr">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rtl="0" algn="ctr">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oppins Black"/>
              <a:buNone/>
              <a:defRPr sz="26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rtl="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8" name="Shape 748"/>
        <p:cNvGrpSpPr/>
        <p:nvPr/>
      </p:nvGrpSpPr>
      <p:grpSpPr>
        <a:xfrm>
          <a:off x="0" y="0"/>
          <a:ext cx="0" cy="0"/>
          <a:chOff x="0" y="0"/>
          <a:chExt cx="0" cy="0"/>
        </a:xfrm>
      </p:grpSpPr>
      <p:sp>
        <p:nvSpPr>
          <p:cNvPr id="749" name="Google Shape;74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0" name="Google Shape;75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1" name="Google Shape;7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3.jpg"/><Relationship Id="rId5" Type="http://schemas.openxmlformats.org/officeDocument/2006/relationships/image" Target="../media/image6.png"/><Relationship Id="rId6" Type="http://schemas.openxmlformats.org/officeDocument/2006/relationships/image" Target="../media/image10.jpg"/><Relationship Id="rId7" Type="http://schemas.openxmlformats.org/officeDocument/2006/relationships/image" Target="../media/image2.jpg"/><Relationship Id="rId8"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19.jpg"/><Relationship Id="rId5" Type="http://schemas.openxmlformats.org/officeDocument/2006/relationships/image" Target="../media/image16.jpg"/><Relationship Id="rId6" Type="http://schemas.openxmlformats.org/officeDocument/2006/relationships/image" Target="../media/image14.png"/><Relationship Id="rId7" Type="http://schemas.openxmlformats.org/officeDocument/2006/relationships/image" Target="../media/image11.jpg"/><Relationship Id="rId8" Type="http://schemas.openxmlformats.org/officeDocument/2006/relationships/image" Target="../media/image29.jpg"/><Relationship Id="rId11" Type="http://schemas.openxmlformats.org/officeDocument/2006/relationships/image" Target="../media/image20.png"/><Relationship Id="rId10" Type="http://schemas.openxmlformats.org/officeDocument/2006/relationships/image" Target="../media/image30.jpg"/><Relationship Id="rId1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5"/>
          <p:cNvSpPr txBox="1"/>
          <p:nvPr>
            <p:ph idx="1" type="subTitle"/>
          </p:nvPr>
        </p:nvSpPr>
        <p:spPr>
          <a:xfrm>
            <a:off x="1394250" y="3058425"/>
            <a:ext cx="63555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Nicole Mohajer, Jiaqi Fu, Wenda Zhu, Yiyu Xiao</a:t>
            </a:r>
            <a:endParaRPr/>
          </a:p>
        </p:txBody>
      </p:sp>
      <p:sp>
        <p:nvSpPr>
          <p:cNvPr id="798" name="Google Shape;798;p45"/>
          <p:cNvSpPr txBox="1"/>
          <p:nvPr>
            <p:ph type="ctrTitle"/>
          </p:nvPr>
        </p:nvSpPr>
        <p:spPr>
          <a:xfrm>
            <a:off x="65550" y="1510125"/>
            <a:ext cx="9012900" cy="15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Voriconazole: Mid-semester Data Presentation</a:t>
            </a:r>
            <a:endParaRPr/>
          </a:p>
        </p:txBody>
      </p:sp>
      <p:grpSp>
        <p:nvGrpSpPr>
          <p:cNvPr id="799" name="Google Shape;799;p45"/>
          <p:cNvGrpSpPr/>
          <p:nvPr/>
        </p:nvGrpSpPr>
        <p:grpSpPr>
          <a:xfrm rot="10800000">
            <a:off x="6662200" y="3637323"/>
            <a:ext cx="3537150" cy="626797"/>
            <a:chOff x="1199232" y="2120038"/>
            <a:chExt cx="4391793" cy="778340"/>
          </a:xfrm>
        </p:grpSpPr>
        <p:grpSp>
          <p:nvGrpSpPr>
            <p:cNvPr id="800" name="Google Shape;800;p45"/>
            <p:cNvGrpSpPr/>
            <p:nvPr/>
          </p:nvGrpSpPr>
          <p:grpSpPr>
            <a:xfrm>
              <a:off x="2227732" y="2577138"/>
              <a:ext cx="1945675" cy="56700"/>
              <a:chOff x="2227732" y="2661275"/>
              <a:chExt cx="1945675" cy="56700"/>
            </a:xfrm>
          </p:grpSpPr>
          <p:cxnSp>
            <p:nvCxnSpPr>
              <p:cNvPr id="801" name="Google Shape;801;p45"/>
              <p:cNvCxnSpPr/>
              <p:nvPr/>
            </p:nvCxnSpPr>
            <p:spPr>
              <a:xfrm>
                <a:off x="2227732"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02" name="Google Shape;802;p45"/>
              <p:cNvSpPr/>
              <p:nvPr/>
            </p:nvSpPr>
            <p:spPr>
              <a:xfrm>
                <a:off x="4116707"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5"/>
            <p:cNvGrpSpPr/>
            <p:nvPr/>
          </p:nvGrpSpPr>
          <p:grpSpPr>
            <a:xfrm>
              <a:off x="1943838" y="2729277"/>
              <a:ext cx="1938597" cy="169100"/>
              <a:chOff x="2216194" y="2593212"/>
              <a:chExt cx="4728285" cy="412439"/>
            </a:xfrm>
          </p:grpSpPr>
          <p:sp>
            <p:nvSpPr>
              <p:cNvPr id="804" name="Google Shape;804;p45"/>
              <p:cNvSpPr/>
              <p:nvPr/>
            </p:nvSpPr>
            <p:spPr>
              <a:xfrm>
                <a:off x="2216194" y="2593212"/>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05" name="Google Shape;805;p45"/>
              <p:cNvSpPr/>
              <p:nvPr/>
            </p:nvSpPr>
            <p:spPr>
              <a:xfrm>
                <a:off x="6810079" y="2871251"/>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45"/>
            <p:cNvGrpSpPr/>
            <p:nvPr/>
          </p:nvGrpSpPr>
          <p:grpSpPr>
            <a:xfrm>
              <a:off x="1779150" y="2289288"/>
              <a:ext cx="3811875" cy="127113"/>
              <a:chOff x="1779150" y="2604263"/>
              <a:chExt cx="3811875" cy="127113"/>
            </a:xfrm>
          </p:grpSpPr>
          <p:sp>
            <p:nvSpPr>
              <p:cNvPr id="807" name="Google Shape;807;p4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08" name="Google Shape;808;p4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45"/>
            <p:cNvGrpSpPr/>
            <p:nvPr/>
          </p:nvGrpSpPr>
          <p:grpSpPr>
            <a:xfrm>
              <a:off x="1199232" y="2120038"/>
              <a:ext cx="3737650" cy="56700"/>
              <a:chOff x="1199232" y="2869225"/>
              <a:chExt cx="3737650" cy="56700"/>
            </a:xfrm>
          </p:grpSpPr>
          <p:cxnSp>
            <p:nvCxnSpPr>
              <p:cNvPr id="810" name="Google Shape;810;p45"/>
              <p:cNvCxnSpPr/>
              <p:nvPr/>
            </p:nvCxnSpPr>
            <p:spPr>
              <a:xfrm>
                <a:off x="1199232"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11" name="Google Shape;811;p45"/>
              <p:cNvSpPr/>
              <p:nvPr/>
            </p:nvSpPr>
            <p:spPr>
              <a:xfrm>
                <a:off x="4880182"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 name="Google Shape;812;p45"/>
          <p:cNvGrpSpPr/>
          <p:nvPr/>
        </p:nvGrpSpPr>
        <p:grpSpPr>
          <a:xfrm>
            <a:off x="-1696246" y="637604"/>
            <a:ext cx="3599787" cy="1044096"/>
            <a:chOff x="-1431671" y="656504"/>
            <a:chExt cx="3599787" cy="1044096"/>
          </a:xfrm>
        </p:grpSpPr>
        <p:grpSp>
          <p:nvGrpSpPr>
            <p:cNvPr id="813" name="Google Shape;813;p45"/>
            <p:cNvGrpSpPr/>
            <p:nvPr/>
          </p:nvGrpSpPr>
          <p:grpSpPr>
            <a:xfrm>
              <a:off x="-368508" y="1432892"/>
              <a:ext cx="1567047" cy="45661"/>
              <a:chOff x="1754675" y="2661275"/>
              <a:chExt cx="1945675" cy="56700"/>
            </a:xfrm>
          </p:grpSpPr>
          <p:cxnSp>
            <p:nvCxnSpPr>
              <p:cNvPr id="814" name="Google Shape;814;p45"/>
              <p:cNvCxnSpPr/>
              <p:nvPr/>
            </p:nvCxnSpPr>
            <p:spPr>
              <a:xfrm>
                <a:off x="1754675" y="2689625"/>
                <a:ext cx="1896000" cy="0"/>
              </a:xfrm>
              <a:prstGeom prst="straightConnector1">
                <a:avLst/>
              </a:prstGeom>
              <a:noFill/>
              <a:ln cap="flat" cmpd="sng" w="9525">
                <a:solidFill>
                  <a:schemeClr val="dk1"/>
                </a:solidFill>
                <a:prstDash val="solid"/>
                <a:round/>
                <a:headEnd len="med" w="med" type="none"/>
                <a:tailEnd len="med" w="med" type="none"/>
              </a:ln>
            </p:spPr>
          </p:cxnSp>
          <p:sp>
            <p:nvSpPr>
              <p:cNvPr id="815" name="Google Shape;815;p45"/>
              <p:cNvSpPr/>
              <p:nvPr/>
            </p:nvSpPr>
            <p:spPr>
              <a:xfrm>
                <a:off x="3643650" y="266127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5"/>
            <p:cNvGrpSpPr/>
            <p:nvPr/>
          </p:nvGrpSpPr>
          <p:grpSpPr>
            <a:xfrm>
              <a:off x="-766480" y="1564412"/>
              <a:ext cx="1561280" cy="136187"/>
              <a:chOff x="1754675" y="2824000"/>
              <a:chExt cx="4728285" cy="412439"/>
            </a:xfrm>
          </p:grpSpPr>
          <p:sp>
            <p:nvSpPr>
              <p:cNvPr id="817" name="Google Shape;817;p45"/>
              <p:cNvSpPr/>
              <p:nvPr/>
            </p:nvSpPr>
            <p:spPr>
              <a:xfrm>
                <a:off x="1754675" y="2824000"/>
                <a:ext cx="4593868" cy="355100"/>
              </a:xfrm>
              <a:custGeom>
                <a:rect b="b" l="l" r="r" t="t"/>
                <a:pathLst>
                  <a:path extrusionOk="0" h="5994" w="77550">
                    <a:moveTo>
                      <a:pt x="0" y="0"/>
                    </a:moveTo>
                    <a:lnTo>
                      <a:pt x="59202" y="0"/>
                    </a:lnTo>
                    <a:lnTo>
                      <a:pt x="65196" y="5994"/>
                    </a:lnTo>
                    <a:lnTo>
                      <a:pt x="77550" y="5994"/>
                    </a:lnTo>
                  </a:path>
                </a:pathLst>
              </a:custGeom>
              <a:noFill/>
              <a:ln cap="flat" cmpd="sng" w="9525">
                <a:solidFill>
                  <a:schemeClr val="dk1"/>
                </a:solidFill>
                <a:prstDash val="solid"/>
                <a:round/>
                <a:headEnd len="med" w="med" type="none"/>
                <a:tailEnd len="med" w="med" type="none"/>
              </a:ln>
            </p:spPr>
          </p:sp>
          <p:sp>
            <p:nvSpPr>
              <p:cNvPr id="818" name="Google Shape;818;p45"/>
              <p:cNvSpPr/>
              <p:nvPr/>
            </p:nvSpPr>
            <p:spPr>
              <a:xfrm>
                <a:off x="6348560" y="3102039"/>
                <a:ext cx="134400" cy="13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5"/>
            <p:cNvGrpSpPr/>
            <p:nvPr/>
          </p:nvGrpSpPr>
          <p:grpSpPr>
            <a:xfrm>
              <a:off x="-1431671" y="1201087"/>
              <a:ext cx="3070084" cy="102364"/>
              <a:chOff x="1779150" y="2604263"/>
              <a:chExt cx="3811875" cy="127113"/>
            </a:xfrm>
          </p:grpSpPr>
          <p:sp>
            <p:nvSpPr>
              <p:cNvPr id="820" name="Google Shape;820;p45"/>
              <p:cNvSpPr/>
              <p:nvPr/>
            </p:nvSpPr>
            <p:spPr>
              <a:xfrm>
                <a:off x="1779150" y="2630450"/>
                <a:ext cx="3755175" cy="100925"/>
              </a:xfrm>
              <a:custGeom>
                <a:rect b="b" l="l" r="r" t="t"/>
                <a:pathLst>
                  <a:path extrusionOk="0" h="4037" w="150207">
                    <a:moveTo>
                      <a:pt x="0" y="4037"/>
                    </a:moveTo>
                    <a:lnTo>
                      <a:pt x="83176" y="4037"/>
                    </a:lnTo>
                    <a:lnTo>
                      <a:pt x="87213" y="0"/>
                    </a:lnTo>
                    <a:lnTo>
                      <a:pt x="150207" y="0"/>
                    </a:lnTo>
                  </a:path>
                </a:pathLst>
              </a:custGeom>
              <a:noFill/>
              <a:ln cap="flat" cmpd="sng" w="9525">
                <a:solidFill>
                  <a:schemeClr val="dk1"/>
                </a:solidFill>
                <a:prstDash val="solid"/>
                <a:round/>
                <a:headEnd len="med" w="med" type="none"/>
                <a:tailEnd len="med" w="med" type="none"/>
              </a:ln>
            </p:spPr>
          </p:sp>
          <p:sp>
            <p:nvSpPr>
              <p:cNvPr id="821" name="Google Shape;821;p45"/>
              <p:cNvSpPr/>
              <p:nvPr/>
            </p:nvSpPr>
            <p:spPr>
              <a:xfrm>
                <a:off x="5534325" y="260426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45"/>
            <p:cNvGrpSpPr/>
            <p:nvPr/>
          </p:nvGrpSpPr>
          <p:grpSpPr>
            <a:xfrm>
              <a:off x="-856941" y="773805"/>
              <a:ext cx="2877996" cy="223763"/>
              <a:chOff x="1748550" y="2064750"/>
              <a:chExt cx="3573375" cy="277863"/>
            </a:xfrm>
          </p:grpSpPr>
          <p:sp>
            <p:nvSpPr>
              <p:cNvPr id="823" name="Google Shape;823;p45"/>
              <p:cNvSpPr/>
              <p:nvPr/>
            </p:nvSpPr>
            <p:spPr>
              <a:xfrm>
                <a:off x="1748550" y="2064750"/>
                <a:ext cx="3516675" cy="253825"/>
              </a:xfrm>
              <a:custGeom>
                <a:rect b="b" l="l" r="r" t="t"/>
                <a:pathLst>
                  <a:path extrusionOk="0" h="10153" w="140667">
                    <a:moveTo>
                      <a:pt x="0" y="0"/>
                    </a:moveTo>
                    <a:lnTo>
                      <a:pt x="67520" y="0"/>
                    </a:lnTo>
                    <a:lnTo>
                      <a:pt x="77673" y="10153"/>
                    </a:lnTo>
                    <a:lnTo>
                      <a:pt x="140667" y="10153"/>
                    </a:lnTo>
                  </a:path>
                </a:pathLst>
              </a:custGeom>
              <a:noFill/>
              <a:ln cap="flat" cmpd="sng" w="9525">
                <a:solidFill>
                  <a:schemeClr val="dk1"/>
                </a:solidFill>
                <a:prstDash val="solid"/>
                <a:round/>
                <a:headEnd len="med" w="med" type="none"/>
                <a:tailEnd len="med" w="med" type="none"/>
              </a:ln>
            </p:spPr>
          </p:sp>
          <p:sp>
            <p:nvSpPr>
              <p:cNvPr id="824" name="Google Shape;824;p45"/>
              <p:cNvSpPr/>
              <p:nvPr/>
            </p:nvSpPr>
            <p:spPr>
              <a:xfrm>
                <a:off x="5265225" y="2285913"/>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45"/>
            <p:cNvGrpSpPr/>
            <p:nvPr/>
          </p:nvGrpSpPr>
          <p:grpSpPr>
            <a:xfrm>
              <a:off x="-856958" y="656504"/>
              <a:ext cx="2430741" cy="185537"/>
              <a:chOff x="1748547" y="1392116"/>
              <a:chExt cx="5911958" cy="451312"/>
            </a:xfrm>
          </p:grpSpPr>
          <p:sp>
            <p:nvSpPr>
              <p:cNvPr id="826" name="Google Shape;826;p45"/>
              <p:cNvSpPr/>
              <p:nvPr/>
            </p:nvSpPr>
            <p:spPr>
              <a:xfrm>
                <a:off x="1748547" y="1392116"/>
                <a:ext cx="5793758" cy="395567"/>
              </a:xfrm>
              <a:custGeom>
                <a:rect b="b" l="l" r="r" t="t"/>
                <a:pathLst>
                  <a:path extrusionOk="0" h="7583" w="111066">
                    <a:moveTo>
                      <a:pt x="0" y="0"/>
                    </a:moveTo>
                    <a:lnTo>
                      <a:pt x="79263" y="0"/>
                    </a:lnTo>
                    <a:lnTo>
                      <a:pt x="86847" y="7583"/>
                    </a:lnTo>
                    <a:lnTo>
                      <a:pt x="111066" y="7583"/>
                    </a:lnTo>
                  </a:path>
                </a:pathLst>
              </a:custGeom>
              <a:noFill/>
              <a:ln cap="flat" cmpd="sng" w="9525">
                <a:solidFill>
                  <a:schemeClr val="dk1"/>
                </a:solidFill>
                <a:prstDash val="solid"/>
                <a:round/>
                <a:headEnd len="med" w="med" type="none"/>
                <a:tailEnd len="med" w="med" type="none"/>
              </a:ln>
            </p:spPr>
          </p:sp>
          <p:sp>
            <p:nvSpPr>
              <p:cNvPr id="827" name="Google Shape;827;p45"/>
              <p:cNvSpPr/>
              <p:nvPr/>
            </p:nvSpPr>
            <p:spPr>
              <a:xfrm>
                <a:off x="7542305" y="1725228"/>
                <a:ext cx="118200" cy="11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45"/>
            <p:cNvGrpSpPr/>
            <p:nvPr/>
          </p:nvGrpSpPr>
          <p:grpSpPr>
            <a:xfrm>
              <a:off x="-842187" y="1064790"/>
              <a:ext cx="3010303" cy="45661"/>
              <a:chOff x="1766900" y="2869225"/>
              <a:chExt cx="3737650" cy="56700"/>
            </a:xfrm>
          </p:grpSpPr>
          <p:cxnSp>
            <p:nvCxnSpPr>
              <p:cNvPr id="829" name="Google Shape;829;p45"/>
              <p:cNvCxnSpPr/>
              <p:nvPr/>
            </p:nvCxnSpPr>
            <p:spPr>
              <a:xfrm>
                <a:off x="1766900" y="2897575"/>
                <a:ext cx="3687900" cy="0"/>
              </a:xfrm>
              <a:prstGeom prst="straightConnector1">
                <a:avLst/>
              </a:prstGeom>
              <a:noFill/>
              <a:ln cap="flat" cmpd="sng" w="9525">
                <a:solidFill>
                  <a:schemeClr val="dk1"/>
                </a:solidFill>
                <a:prstDash val="solid"/>
                <a:round/>
                <a:headEnd len="med" w="med" type="none"/>
                <a:tailEnd len="med" w="med" type="none"/>
              </a:ln>
            </p:spPr>
          </p:cxnSp>
          <p:sp>
            <p:nvSpPr>
              <p:cNvPr id="830" name="Google Shape;830;p45"/>
              <p:cNvSpPr/>
              <p:nvPr/>
            </p:nvSpPr>
            <p:spPr>
              <a:xfrm>
                <a:off x="5447850" y="2869225"/>
                <a:ext cx="56700" cy="5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4"/>
          <p:cNvSpPr txBox="1"/>
          <p:nvPr/>
        </p:nvSpPr>
        <p:spPr>
          <a:xfrm>
            <a:off x="0" y="0"/>
            <a:ext cx="27915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Comparison between two models</a:t>
            </a:r>
            <a:endParaRPr b="1" sz="1200">
              <a:solidFill>
                <a:schemeClr val="dk2"/>
              </a:solidFill>
            </a:endParaRPr>
          </a:p>
        </p:txBody>
      </p:sp>
      <p:sp>
        <p:nvSpPr>
          <p:cNvPr id="911" name="Google Shape;911;p54"/>
          <p:cNvSpPr txBox="1"/>
          <p:nvPr/>
        </p:nvSpPr>
        <p:spPr>
          <a:xfrm>
            <a:off x="3021825" y="139275"/>
            <a:ext cx="27981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Group 10:</a:t>
            </a:r>
            <a:endParaRPr b="1" sz="800">
              <a:solidFill>
                <a:schemeClr val="dk1"/>
              </a:solidFill>
            </a:endParaRPr>
          </a:p>
        </p:txBody>
      </p:sp>
      <p:sp>
        <p:nvSpPr>
          <p:cNvPr id="912" name="Google Shape;912;p54"/>
          <p:cNvSpPr txBox="1"/>
          <p:nvPr/>
        </p:nvSpPr>
        <p:spPr>
          <a:xfrm>
            <a:off x="6134850" y="122023"/>
            <a:ext cx="7953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rPr>
              <a:t>Group 9:</a:t>
            </a:r>
            <a:endParaRPr b="1" sz="800">
              <a:solidFill>
                <a:schemeClr val="dk1"/>
              </a:solidFill>
            </a:endParaRPr>
          </a:p>
        </p:txBody>
      </p:sp>
      <p:sp>
        <p:nvSpPr>
          <p:cNvPr id="913" name="Google Shape;913;p54"/>
          <p:cNvSpPr txBox="1"/>
          <p:nvPr/>
        </p:nvSpPr>
        <p:spPr>
          <a:xfrm>
            <a:off x="0" y="1077325"/>
            <a:ext cx="9250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rPr>
              <a:t>Group 10 - {“Fup”: 49.6%; “Mean Body Weight”: 80.8kg; </a:t>
            </a:r>
            <a:r>
              <a:rPr b="1" lang="en" sz="900">
                <a:solidFill>
                  <a:schemeClr val="dk1"/>
                </a:solidFill>
              </a:rPr>
              <a:t>“Mean Age”: 32.2 years; “Genotypes”: </a:t>
            </a:r>
            <a:r>
              <a:rPr b="1" lang="en" sz="900">
                <a:solidFill>
                  <a:srgbClr val="231F20"/>
                </a:solidFill>
              </a:rPr>
              <a:t>No CYP2C19 poor metabolizers (*2/*2, *2/*3, *3/*3, *2/*4, *3/*4, or *4/*4) </a:t>
            </a:r>
            <a:r>
              <a:rPr b="1" lang="en" sz="900">
                <a:solidFill>
                  <a:schemeClr val="dk1"/>
                </a:solidFill>
              </a:rPr>
              <a:t>} </a:t>
            </a:r>
            <a:endParaRPr b="1"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b="1" lang="en" sz="900">
                <a:solidFill>
                  <a:schemeClr val="dk1"/>
                </a:solidFill>
              </a:rPr>
              <a:t>Group 9   - {“Fup”: 42%; “Mean Body Weight”: 70kg; “Mean Age”: 25 years; “Genotypes”: </a:t>
            </a:r>
            <a:r>
              <a:rPr b="1" lang="en" sz="900">
                <a:solidFill>
                  <a:srgbClr val="231F20"/>
                </a:solidFill>
              </a:rPr>
              <a:t>No CYP2C19 poor metabolizers, 2 were ultrarapid metabolizers (*17/*17) </a:t>
            </a:r>
            <a:r>
              <a:rPr b="1" lang="en" sz="900">
                <a:solidFill>
                  <a:schemeClr val="dk1"/>
                </a:solidFill>
              </a:rPr>
              <a:t>}</a:t>
            </a:r>
            <a:endParaRPr b="1" sz="900">
              <a:solidFill>
                <a:schemeClr val="dk1"/>
              </a:solidFill>
            </a:endParaRPr>
          </a:p>
        </p:txBody>
      </p:sp>
      <p:sp>
        <p:nvSpPr>
          <p:cNvPr id="914" name="Google Shape;914;p54"/>
          <p:cNvSpPr/>
          <p:nvPr/>
        </p:nvSpPr>
        <p:spPr>
          <a:xfrm>
            <a:off x="5634575" y="770313"/>
            <a:ext cx="266100" cy="126000"/>
          </a:xfrm>
          <a:prstGeom prst="rightArrow">
            <a:avLst>
              <a:gd fmla="val 50000"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54"/>
          <p:cNvSpPr txBox="1"/>
          <p:nvPr/>
        </p:nvSpPr>
        <p:spPr>
          <a:xfrm>
            <a:off x="5523950" y="593600"/>
            <a:ext cx="657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X5 folds</a:t>
            </a:r>
            <a:endParaRPr sz="800">
              <a:solidFill>
                <a:srgbClr val="FF0000"/>
              </a:solidFill>
            </a:endParaRPr>
          </a:p>
        </p:txBody>
      </p:sp>
      <p:sp>
        <p:nvSpPr>
          <p:cNvPr id="916" name="Google Shape;916;p54"/>
          <p:cNvSpPr/>
          <p:nvPr/>
        </p:nvSpPr>
        <p:spPr>
          <a:xfrm>
            <a:off x="5634575" y="1018850"/>
            <a:ext cx="266100" cy="126000"/>
          </a:xfrm>
          <a:prstGeom prst="rightArrow">
            <a:avLst>
              <a:gd fmla="val 50000" name="adj1"/>
              <a:gd fmla="val 50000" name="adj2"/>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7" name="Google Shape;917;p54"/>
          <p:cNvSpPr txBox="1"/>
          <p:nvPr/>
        </p:nvSpPr>
        <p:spPr>
          <a:xfrm>
            <a:off x="5523950" y="848663"/>
            <a:ext cx="6576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X35 folds</a:t>
            </a:r>
            <a:endParaRPr sz="800">
              <a:solidFill>
                <a:srgbClr val="FF0000"/>
              </a:solidFill>
            </a:endParaRPr>
          </a:p>
        </p:txBody>
      </p:sp>
      <p:sp>
        <p:nvSpPr>
          <p:cNvPr id="918" name="Google Shape;918;p54"/>
          <p:cNvSpPr txBox="1"/>
          <p:nvPr/>
        </p:nvSpPr>
        <p:spPr>
          <a:xfrm>
            <a:off x="0" y="1623600"/>
            <a:ext cx="91440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Hypothesis 1: Physiological parameters(body weight, age) affect the differences in Vmax of the enzyme </a:t>
            </a:r>
            <a:endParaRPr b="1" sz="900">
              <a:solidFill>
                <a:schemeClr val="dk2"/>
              </a:solidFill>
            </a:endParaRPr>
          </a:p>
          <a:p>
            <a:pPr indent="0" lvl="0" marL="0" rtl="0" algn="l">
              <a:spcBef>
                <a:spcPts val="0"/>
              </a:spcBef>
              <a:spcAft>
                <a:spcPts val="0"/>
              </a:spcAft>
              <a:buNone/>
            </a:pPr>
            <a:r>
              <a:t/>
            </a:r>
            <a:endParaRPr b="1" sz="900">
              <a:solidFill>
                <a:schemeClr val="dk2"/>
              </a:solidFill>
            </a:endParaRPr>
          </a:p>
          <a:p>
            <a:pPr indent="0" lvl="0" marL="0" rtl="0" algn="l">
              <a:spcBef>
                <a:spcPts val="0"/>
              </a:spcBef>
              <a:spcAft>
                <a:spcPts val="0"/>
              </a:spcAft>
              <a:buNone/>
            </a:pPr>
            <a:r>
              <a:rPr b="1" lang="en" sz="900">
                <a:solidFill>
                  <a:schemeClr val="dk2"/>
                </a:solidFill>
              </a:rPr>
              <a:t>Hypothesis 2: There are two ultrarapid metabolizers in Group 9, thus we need to enlarge the Vmax of CYP2C19</a:t>
            </a:r>
            <a:endParaRPr b="1" sz="900">
              <a:solidFill>
                <a:schemeClr val="dk2"/>
              </a:solidFill>
            </a:endParaRPr>
          </a:p>
          <a:p>
            <a:pPr indent="0" lvl="0" marL="0" rtl="0" algn="l">
              <a:spcBef>
                <a:spcPts val="0"/>
              </a:spcBef>
              <a:spcAft>
                <a:spcPts val="0"/>
              </a:spcAft>
              <a:buNone/>
            </a:pPr>
            <a:r>
              <a:t/>
            </a:r>
            <a:endParaRPr b="1" sz="900">
              <a:solidFill>
                <a:schemeClr val="dk2"/>
              </a:solidFill>
            </a:endParaRPr>
          </a:p>
          <a:p>
            <a:pPr indent="0" lvl="0" marL="0" rtl="0" algn="l">
              <a:spcBef>
                <a:spcPts val="0"/>
              </a:spcBef>
              <a:spcAft>
                <a:spcPts val="0"/>
              </a:spcAft>
              <a:buClr>
                <a:schemeClr val="dk1"/>
              </a:buClr>
              <a:buSzPts val="1100"/>
              <a:buFont typeface="Arial"/>
              <a:buNone/>
            </a:pPr>
            <a:r>
              <a:rPr b="1" lang="en" sz="900">
                <a:solidFill>
                  <a:schemeClr val="dk2"/>
                </a:solidFill>
              </a:rPr>
              <a:t>Hypothesis 3: Group 9 has a lesser Fup, thus need to improve the Vmax of enzyme to get more clearance </a:t>
            </a:r>
            <a:endParaRPr b="1" sz="900">
              <a:solidFill>
                <a:schemeClr val="dk2"/>
              </a:solidFill>
            </a:endParaRPr>
          </a:p>
        </p:txBody>
      </p:sp>
      <p:pic>
        <p:nvPicPr>
          <p:cNvPr id="919" name="Google Shape;919;p54"/>
          <p:cNvPicPr preferRelativeResize="0"/>
          <p:nvPr/>
        </p:nvPicPr>
        <p:blipFill>
          <a:blip r:embed="rId3">
            <a:alphaModFix/>
          </a:blip>
          <a:stretch>
            <a:fillRect/>
          </a:stretch>
        </p:blipFill>
        <p:spPr>
          <a:xfrm>
            <a:off x="5770178" y="1623597"/>
            <a:ext cx="266101" cy="262428"/>
          </a:xfrm>
          <a:prstGeom prst="rect">
            <a:avLst/>
          </a:prstGeom>
          <a:noFill/>
          <a:ln>
            <a:noFill/>
          </a:ln>
        </p:spPr>
      </p:pic>
      <p:pic>
        <p:nvPicPr>
          <p:cNvPr id="920" name="Google Shape;920;p54"/>
          <p:cNvPicPr preferRelativeResize="0"/>
          <p:nvPr/>
        </p:nvPicPr>
        <p:blipFill>
          <a:blip r:embed="rId4">
            <a:alphaModFix/>
          </a:blip>
          <a:stretch>
            <a:fillRect/>
          </a:stretch>
        </p:blipFill>
        <p:spPr>
          <a:xfrm>
            <a:off x="6181552" y="1900975"/>
            <a:ext cx="336878" cy="303300"/>
          </a:xfrm>
          <a:prstGeom prst="rect">
            <a:avLst/>
          </a:prstGeom>
          <a:noFill/>
          <a:ln>
            <a:noFill/>
          </a:ln>
        </p:spPr>
      </p:pic>
      <p:pic>
        <p:nvPicPr>
          <p:cNvPr id="921" name="Google Shape;921;p54"/>
          <p:cNvPicPr preferRelativeResize="0"/>
          <p:nvPr/>
        </p:nvPicPr>
        <p:blipFill>
          <a:blip r:embed="rId3">
            <a:alphaModFix/>
          </a:blip>
          <a:stretch>
            <a:fillRect/>
          </a:stretch>
        </p:blipFill>
        <p:spPr>
          <a:xfrm>
            <a:off x="5856603" y="2204272"/>
            <a:ext cx="266101" cy="262428"/>
          </a:xfrm>
          <a:prstGeom prst="rect">
            <a:avLst/>
          </a:prstGeom>
          <a:noFill/>
          <a:ln>
            <a:noFill/>
          </a:ln>
        </p:spPr>
      </p:pic>
      <p:pic>
        <p:nvPicPr>
          <p:cNvPr id="922" name="Google Shape;922;p54"/>
          <p:cNvPicPr preferRelativeResize="0"/>
          <p:nvPr/>
        </p:nvPicPr>
        <p:blipFill rotWithShape="1">
          <a:blip r:embed="rId5">
            <a:alphaModFix/>
          </a:blip>
          <a:srcRect b="0" l="3984" r="0" t="0"/>
          <a:stretch/>
        </p:blipFill>
        <p:spPr>
          <a:xfrm>
            <a:off x="680650" y="2486150"/>
            <a:ext cx="2615097" cy="2657350"/>
          </a:xfrm>
          <a:prstGeom prst="rect">
            <a:avLst/>
          </a:prstGeom>
          <a:noFill/>
          <a:ln>
            <a:noFill/>
          </a:ln>
        </p:spPr>
      </p:pic>
      <p:sp>
        <p:nvSpPr>
          <p:cNvPr id="923" name="Google Shape;923;p54"/>
          <p:cNvSpPr txBox="1"/>
          <p:nvPr/>
        </p:nvSpPr>
        <p:spPr>
          <a:xfrm>
            <a:off x="0" y="2458225"/>
            <a:ext cx="5715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Fup:</a:t>
            </a:r>
            <a:endParaRPr>
              <a:solidFill>
                <a:schemeClr val="dk1"/>
              </a:solidFill>
            </a:endParaRPr>
          </a:p>
          <a:p>
            <a:pPr indent="0" lvl="0" marL="0" rtl="0" algn="l">
              <a:spcBef>
                <a:spcPts val="0"/>
              </a:spcBef>
              <a:spcAft>
                <a:spcPts val="0"/>
              </a:spcAft>
              <a:buNone/>
            </a:pPr>
            <a:r>
              <a:rPr lang="en">
                <a:solidFill>
                  <a:schemeClr val="dk1"/>
                </a:solidFill>
              </a:rPr>
              <a:t>49.6</a:t>
            </a:r>
            <a:endParaRPr>
              <a:solidFill>
                <a:schemeClr val="dk1"/>
              </a:solidFill>
            </a:endParaRPr>
          </a:p>
        </p:txBody>
      </p:sp>
      <p:sp>
        <p:nvSpPr>
          <p:cNvPr id="924" name="Google Shape;924;p54"/>
          <p:cNvSpPr txBox="1"/>
          <p:nvPr/>
        </p:nvSpPr>
        <p:spPr>
          <a:xfrm>
            <a:off x="1819938" y="3077800"/>
            <a:ext cx="13842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18670</a:t>
            </a:r>
            <a:endParaRPr sz="800">
              <a:solidFill>
                <a:schemeClr val="dk1"/>
              </a:solidFill>
            </a:endParaRPr>
          </a:p>
          <a:p>
            <a:pPr indent="0" lvl="0" marL="0" rtl="0" algn="l">
              <a:spcBef>
                <a:spcPts val="0"/>
              </a:spcBef>
              <a:spcAft>
                <a:spcPts val="0"/>
              </a:spcAft>
              <a:buNone/>
            </a:pPr>
            <a:r>
              <a:rPr lang="en" sz="800">
                <a:solidFill>
                  <a:schemeClr val="dk1"/>
                </a:solidFill>
              </a:rPr>
              <a:t>Simulated Cmax = 2496.4</a:t>
            </a:r>
            <a:endParaRPr sz="800">
              <a:solidFill>
                <a:schemeClr val="dk1"/>
              </a:solidFill>
            </a:endParaRPr>
          </a:p>
        </p:txBody>
      </p:sp>
      <p:sp>
        <p:nvSpPr>
          <p:cNvPr id="925" name="Google Shape;925;p54"/>
          <p:cNvSpPr txBox="1"/>
          <p:nvPr/>
        </p:nvSpPr>
        <p:spPr>
          <a:xfrm>
            <a:off x="0" y="2935900"/>
            <a:ext cx="734400" cy="16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has -3.9% bias from the observed AUC; while simulated Cmax has -4.4% bias from observed data</a:t>
            </a:r>
            <a:endParaRPr sz="800">
              <a:solidFill>
                <a:schemeClr val="dk1"/>
              </a:solidFill>
            </a:endParaRPr>
          </a:p>
        </p:txBody>
      </p:sp>
      <p:pic>
        <p:nvPicPr>
          <p:cNvPr id="926" name="Google Shape;926;p54"/>
          <p:cNvPicPr preferRelativeResize="0"/>
          <p:nvPr/>
        </p:nvPicPr>
        <p:blipFill>
          <a:blip r:embed="rId6">
            <a:alphaModFix/>
          </a:blip>
          <a:stretch>
            <a:fillRect/>
          </a:stretch>
        </p:blipFill>
        <p:spPr>
          <a:xfrm>
            <a:off x="4085550" y="2549438"/>
            <a:ext cx="2791499" cy="2458680"/>
          </a:xfrm>
          <a:prstGeom prst="rect">
            <a:avLst/>
          </a:prstGeom>
          <a:noFill/>
          <a:ln>
            <a:noFill/>
          </a:ln>
        </p:spPr>
      </p:pic>
      <p:sp>
        <p:nvSpPr>
          <p:cNvPr id="927" name="Google Shape;927;p54"/>
          <p:cNvSpPr txBox="1"/>
          <p:nvPr/>
        </p:nvSpPr>
        <p:spPr>
          <a:xfrm>
            <a:off x="3404900" y="2427625"/>
            <a:ext cx="57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Fup:</a:t>
            </a:r>
            <a:endParaRPr>
              <a:solidFill>
                <a:schemeClr val="dk1"/>
              </a:solidFill>
            </a:endParaRPr>
          </a:p>
          <a:p>
            <a:pPr indent="0" lvl="0" marL="0" rtl="0" algn="l">
              <a:spcBef>
                <a:spcPts val="0"/>
              </a:spcBef>
              <a:spcAft>
                <a:spcPts val="0"/>
              </a:spcAft>
              <a:buNone/>
            </a:pPr>
            <a:r>
              <a:rPr lang="en">
                <a:solidFill>
                  <a:schemeClr val="dk1"/>
                </a:solidFill>
              </a:rPr>
              <a:t>42</a:t>
            </a:r>
            <a:endParaRPr sz="1000">
              <a:solidFill>
                <a:schemeClr val="dk1"/>
              </a:solidFill>
            </a:endParaRPr>
          </a:p>
        </p:txBody>
      </p:sp>
      <p:sp>
        <p:nvSpPr>
          <p:cNvPr id="928" name="Google Shape;928;p54"/>
          <p:cNvSpPr txBox="1"/>
          <p:nvPr/>
        </p:nvSpPr>
        <p:spPr>
          <a:xfrm>
            <a:off x="5439325" y="3027925"/>
            <a:ext cx="13842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21610</a:t>
            </a:r>
            <a:endParaRPr sz="800">
              <a:solidFill>
                <a:schemeClr val="dk1"/>
              </a:solidFill>
            </a:endParaRPr>
          </a:p>
          <a:p>
            <a:pPr indent="0" lvl="0" marL="0" rtl="0" algn="l">
              <a:spcBef>
                <a:spcPts val="0"/>
              </a:spcBef>
              <a:spcAft>
                <a:spcPts val="0"/>
              </a:spcAft>
              <a:buNone/>
            </a:pPr>
            <a:r>
              <a:rPr lang="en" sz="800">
                <a:solidFill>
                  <a:schemeClr val="dk1"/>
                </a:solidFill>
              </a:rPr>
              <a:t>Simulated Cmax = 2736.1</a:t>
            </a:r>
            <a:endParaRPr sz="800">
              <a:solidFill>
                <a:schemeClr val="dk1"/>
              </a:solidFill>
            </a:endParaRPr>
          </a:p>
        </p:txBody>
      </p:sp>
      <p:sp>
        <p:nvSpPr>
          <p:cNvPr id="929" name="Google Shape;929;p54"/>
          <p:cNvSpPr txBox="1"/>
          <p:nvPr/>
        </p:nvSpPr>
        <p:spPr>
          <a:xfrm>
            <a:off x="3404900" y="2971450"/>
            <a:ext cx="80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Simulated AUC has +11.2% bias from the observed AUC; while simulated Cmax has +5.2% bias from observed data</a:t>
            </a:r>
            <a:endParaRPr sz="800">
              <a:solidFill>
                <a:schemeClr val="dk1"/>
              </a:solidFill>
            </a:endParaRPr>
          </a:p>
        </p:txBody>
      </p:sp>
      <p:sp>
        <p:nvSpPr>
          <p:cNvPr id="930" name="Google Shape;930;p54"/>
          <p:cNvSpPr txBox="1"/>
          <p:nvPr/>
        </p:nvSpPr>
        <p:spPr>
          <a:xfrm>
            <a:off x="6877050" y="1849188"/>
            <a:ext cx="21579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rPr>
              <a:t>Hypothesis 4: With the doses level altering, the main metabolic pathway will change</a:t>
            </a:r>
            <a:endParaRPr sz="1800">
              <a:solidFill>
                <a:schemeClr val="dk2"/>
              </a:solidFill>
            </a:endParaRPr>
          </a:p>
        </p:txBody>
      </p:sp>
      <p:pic>
        <p:nvPicPr>
          <p:cNvPr id="931" name="Google Shape;931;p54"/>
          <p:cNvPicPr preferRelativeResize="0"/>
          <p:nvPr/>
        </p:nvPicPr>
        <p:blipFill>
          <a:blip r:embed="rId4">
            <a:alphaModFix/>
          </a:blip>
          <a:stretch>
            <a:fillRect/>
          </a:stretch>
        </p:blipFill>
        <p:spPr>
          <a:xfrm>
            <a:off x="8179352" y="2268438"/>
            <a:ext cx="336878" cy="303300"/>
          </a:xfrm>
          <a:prstGeom prst="rect">
            <a:avLst/>
          </a:prstGeom>
          <a:noFill/>
          <a:ln>
            <a:noFill/>
          </a:ln>
        </p:spPr>
      </p:pic>
      <p:pic>
        <p:nvPicPr>
          <p:cNvPr id="932" name="Google Shape;932;p54"/>
          <p:cNvPicPr preferRelativeResize="0"/>
          <p:nvPr/>
        </p:nvPicPr>
        <p:blipFill>
          <a:blip r:embed="rId7">
            <a:alphaModFix/>
          </a:blip>
          <a:stretch>
            <a:fillRect/>
          </a:stretch>
        </p:blipFill>
        <p:spPr>
          <a:xfrm>
            <a:off x="245550" y="409975"/>
            <a:ext cx="2418526" cy="734875"/>
          </a:xfrm>
          <a:prstGeom prst="rect">
            <a:avLst/>
          </a:prstGeom>
          <a:noFill/>
          <a:ln>
            <a:noFill/>
          </a:ln>
        </p:spPr>
      </p:pic>
      <p:pic>
        <p:nvPicPr>
          <p:cNvPr id="933" name="Google Shape;933;p54"/>
          <p:cNvPicPr preferRelativeResize="0"/>
          <p:nvPr/>
        </p:nvPicPr>
        <p:blipFill>
          <a:blip r:embed="rId8">
            <a:alphaModFix/>
          </a:blip>
          <a:stretch>
            <a:fillRect/>
          </a:stretch>
        </p:blipFill>
        <p:spPr>
          <a:xfrm>
            <a:off x="2775000" y="409975"/>
            <a:ext cx="2825086" cy="734875"/>
          </a:xfrm>
          <a:prstGeom prst="rect">
            <a:avLst/>
          </a:prstGeom>
          <a:noFill/>
          <a:ln>
            <a:noFill/>
          </a:ln>
        </p:spPr>
      </p:pic>
      <p:sp>
        <p:nvSpPr>
          <p:cNvPr id="934" name="Google Shape;934;p54"/>
          <p:cNvSpPr/>
          <p:nvPr/>
        </p:nvSpPr>
        <p:spPr>
          <a:xfrm>
            <a:off x="3369100" y="779750"/>
            <a:ext cx="485700" cy="126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highlight>
                <a:schemeClr val="accent4"/>
              </a:highlight>
            </a:endParaRPr>
          </a:p>
        </p:txBody>
      </p:sp>
      <p:sp>
        <p:nvSpPr>
          <p:cNvPr id="935" name="Google Shape;935;p54"/>
          <p:cNvSpPr/>
          <p:nvPr/>
        </p:nvSpPr>
        <p:spPr>
          <a:xfrm>
            <a:off x="3351550" y="1018850"/>
            <a:ext cx="520800" cy="126000"/>
          </a:xfrm>
          <a:prstGeom prst="roundRect">
            <a:avLst>
              <a:gd fmla="val 16667" name="adj"/>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highlight>
                <a:schemeClr val="accent4"/>
              </a:highlight>
            </a:endParaRPr>
          </a:p>
        </p:txBody>
      </p:sp>
      <p:pic>
        <p:nvPicPr>
          <p:cNvPr id="936" name="Google Shape;936;p54"/>
          <p:cNvPicPr preferRelativeResize="0"/>
          <p:nvPr/>
        </p:nvPicPr>
        <p:blipFill>
          <a:blip r:embed="rId9">
            <a:alphaModFix/>
          </a:blip>
          <a:stretch>
            <a:fillRect/>
          </a:stretch>
        </p:blipFill>
        <p:spPr>
          <a:xfrm>
            <a:off x="6055166" y="409975"/>
            <a:ext cx="2220834" cy="734875"/>
          </a:xfrm>
          <a:prstGeom prst="rect">
            <a:avLst/>
          </a:prstGeom>
          <a:noFill/>
          <a:ln>
            <a:noFill/>
          </a:ln>
        </p:spPr>
      </p:pic>
      <p:sp>
        <p:nvSpPr>
          <p:cNvPr id="937" name="Google Shape;937;p54"/>
          <p:cNvSpPr/>
          <p:nvPr/>
        </p:nvSpPr>
        <p:spPr>
          <a:xfrm>
            <a:off x="6647425" y="779750"/>
            <a:ext cx="485700" cy="126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highlight>
                <a:schemeClr val="accent4"/>
              </a:highlight>
            </a:endParaRPr>
          </a:p>
        </p:txBody>
      </p:sp>
      <p:sp>
        <p:nvSpPr>
          <p:cNvPr id="938" name="Google Shape;938;p54"/>
          <p:cNvSpPr/>
          <p:nvPr/>
        </p:nvSpPr>
        <p:spPr>
          <a:xfrm>
            <a:off x="6647425" y="1018850"/>
            <a:ext cx="520800" cy="126000"/>
          </a:xfrm>
          <a:prstGeom prst="roundRect">
            <a:avLst>
              <a:gd fmla="val 16667" name="adj"/>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highlight>
                <a:schemeClr val="accent4"/>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55"/>
          <p:cNvPicPr preferRelativeResize="0"/>
          <p:nvPr/>
        </p:nvPicPr>
        <p:blipFill>
          <a:blip r:embed="rId3">
            <a:alphaModFix/>
          </a:blip>
          <a:stretch>
            <a:fillRect/>
          </a:stretch>
        </p:blipFill>
        <p:spPr>
          <a:xfrm>
            <a:off x="4470350" y="2964763"/>
            <a:ext cx="2563299" cy="2253826"/>
          </a:xfrm>
          <a:prstGeom prst="rect">
            <a:avLst/>
          </a:prstGeom>
          <a:noFill/>
          <a:ln>
            <a:noFill/>
          </a:ln>
        </p:spPr>
      </p:pic>
      <p:pic>
        <p:nvPicPr>
          <p:cNvPr id="944" name="Google Shape;944;p55"/>
          <p:cNvPicPr preferRelativeResize="0"/>
          <p:nvPr/>
        </p:nvPicPr>
        <p:blipFill rotWithShape="1">
          <a:blip r:embed="rId4">
            <a:alphaModFix/>
          </a:blip>
          <a:srcRect b="0" l="3748" r="2785" t="0"/>
          <a:stretch/>
        </p:blipFill>
        <p:spPr>
          <a:xfrm>
            <a:off x="4470350" y="593738"/>
            <a:ext cx="2464451" cy="2293576"/>
          </a:xfrm>
          <a:prstGeom prst="rect">
            <a:avLst/>
          </a:prstGeom>
          <a:noFill/>
          <a:ln>
            <a:noFill/>
          </a:ln>
        </p:spPr>
      </p:pic>
      <p:pic>
        <p:nvPicPr>
          <p:cNvPr id="945" name="Google Shape;945;p55"/>
          <p:cNvPicPr preferRelativeResize="0"/>
          <p:nvPr/>
        </p:nvPicPr>
        <p:blipFill rotWithShape="1">
          <a:blip r:embed="rId5">
            <a:alphaModFix/>
          </a:blip>
          <a:srcRect b="10617" l="31995" r="0" t="21796"/>
          <a:stretch/>
        </p:blipFill>
        <p:spPr>
          <a:xfrm>
            <a:off x="5957150" y="-81087"/>
            <a:ext cx="2213621" cy="597375"/>
          </a:xfrm>
          <a:prstGeom prst="rect">
            <a:avLst/>
          </a:prstGeom>
          <a:noFill/>
          <a:ln>
            <a:noFill/>
          </a:ln>
        </p:spPr>
      </p:pic>
      <p:sp>
        <p:nvSpPr>
          <p:cNvPr id="946" name="Google Shape;946;p55"/>
          <p:cNvSpPr txBox="1"/>
          <p:nvPr/>
        </p:nvSpPr>
        <p:spPr>
          <a:xfrm>
            <a:off x="5197325" y="978750"/>
            <a:ext cx="17868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2235.2 (-18.4%)</a:t>
            </a:r>
            <a:endParaRPr sz="800">
              <a:solidFill>
                <a:schemeClr val="dk1"/>
              </a:solidFill>
            </a:endParaRPr>
          </a:p>
          <a:p>
            <a:pPr indent="0" lvl="0" marL="0" rtl="0" algn="l">
              <a:spcBef>
                <a:spcPts val="0"/>
              </a:spcBef>
              <a:spcAft>
                <a:spcPts val="0"/>
              </a:spcAft>
              <a:buNone/>
            </a:pPr>
            <a:r>
              <a:rPr lang="en" sz="800">
                <a:solidFill>
                  <a:schemeClr val="dk1"/>
                </a:solidFill>
              </a:rPr>
              <a:t>Simulated Cmax = 411.3 (-19%)</a:t>
            </a:r>
            <a:endParaRPr sz="800">
              <a:solidFill>
                <a:schemeClr val="dk1"/>
              </a:solidFill>
            </a:endParaRPr>
          </a:p>
        </p:txBody>
      </p:sp>
      <p:sp>
        <p:nvSpPr>
          <p:cNvPr id="947" name="Google Shape;947;p55"/>
          <p:cNvSpPr txBox="1"/>
          <p:nvPr/>
        </p:nvSpPr>
        <p:spPr>
          <a:xfrm>
            <a:off x="5036350" y="3737938"/>
            <a:ext cx="14313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&gt; FMOs &gt; 2C9 &gt; 3A4 </a:t>
            </a:r>
            <a:endParaRPr b="1" sz="800">
              <a:solidFill>
                <a:srgbClr val="1C4587"/>
              </a:solidFill>
            </a:endParaRPr>
          </a:p>
        </p:txBody>
      </p:sp>
      <p:sp>
        <p:nvSpPr>
          <p:cNvPr id="948" name="Google Shape;948;p55"/>
          <p:cNvSpPr txBox="1"/>
          <p:nvPr/>
        </p:nvSpPr>
        <p:spPr>
          <a:xfrm>
            <a:off x="5246625" y="25138"/>
            <a:ext cx="74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Fup: 42</a:t>
            </a:r>
            <a:endParaRPr sz="900">
              <a:solidFill>
                <a:schemeClr val="dk1"/>
              </a:solidFill>
            </a:endParaRPr>
          </a:p>
        </p:txBody>
      </p:sp>
      <p:pic>
        <p:nvPicPr>
          <p:cNvPr id="949" name="Google Shape;949;p55"/>
          <p:cNvPicPr preferRelativeResize="0"/>
          <p:nvPr/>
        </p:nvPicPr>
        <p:blipFill>
          <a:blip r:embed="rId6">
            <a:alphaModFix/>
          </a:blip>
          <a:stretch>
            <a:fillRect/>
          </a:stretch>
        </p:blipFill>
        <p:spPr>
          <a:xfrm>
            <a:off x="2110625" y="2922400"/>
            <a:ext cx="2316850" cy="2293575"/>
          </a:xfrm>
          <a:prstGeom prst="rect">
            <a:avLst/>
          </a:prstGeom>
          <a:noFill/>
          <a:ln>
            <a:noFill/>
          </a:ln>
        </p:spPr>
      </p:pic>
      <p:pic>
        <p:nvPicPr>
          <p:cNvPr id="950" name="Google Shape;950;p55"/>
          <p:cNvPicPr preferRelativeResize="0"/>
          <p:nvPr/>
        </p:nvPicPr>
        <p:blipFill>
          <a:blip r:embed="rId7">
            <a:alphaModFix/>
          </a:blip>
          <a:stretch>
            <a:fillRect/>
          </a:stretch>
        </p:blipFill>
        <p:spPr>
          <a:xfrm>
            <a:off x="835210" y="-49862"/>
            <a:ext cx="2316838" cy="534900"/>
          </a:xfrm>
          <a:prstGeom prst="rect">
            <a:avLst/>
          </a:prstGeom>
          <a:noFill/>
          <a:ln>
            <a:noFill/>
          </a:ln>
        </p:spPr>
      </p:pic>
      <p:sp>
        <p:nvSpPr>
          <p:cNvPr id="951" name="Google Shape;951;p55"/>
          <p:cNvSpPr txBox="1"/>
          <p:nvPr/>
        </p:nvSpPr>
        <p:spPr>
          <a:xfrm>
            <a:off x="2515875" y="4163747"/>
            <a:ext cx="14313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&gt; 2C9 &gt; 3A4</a:t>
            </a:r>
            <a:r>
              <a:rPr b="1" lang="en" sz="800">
                <a:solidFill>
                  <a:srgbClr val="1C4587"/>
                </a:solidFill>
              </a:rPr>
              <a:t> &gt; FMOs</a:t>
            </a:r>
            <a:endParaRPr b="1" sz="800">
              <a:solidFill>
                <a:srgbClr val="1C4587"/>
              </a:solidFill>
            </a:endParaRPr>
          </a:p>
        </p:txBody>
      </p:sp>
      <p:pic>
        <p:nvPicPr>
          <p:cNvPr id="952" name="Google Shape;952;p55"/>
          <p:cNvPicPr preferRelativeResize="0"/>
          <p:nvPr/>
        </p:nvPicPr>
        <p:blipFill rotWithShape="1">
          <a:blip r:embed="rId8">
            <a:alphaModFix/>
          </a:blip>
          <a:srcRect b="0" l="6147" r="0" t="0"/>
          <a:stretch/>
        </p:blipFill>
        <p:spPr>
          <a:xfrm>
            <a:off x="2255838" y="486313"/>
            <a:ext cx="2276949" cy="2477300"/>
          </a:xfrm>
          <a:prstGeom prst="rect">
            <a:avLst/>
          </a:prstGeom>
          <a:noFill/>
          <a:ln>
            <a:noFill/>
          </a:ln>
        </p:spPr>
      </p:pic>
      <p:sp>
        <p:nvSpPr>
          <p:cNvPr id="953" name="Google Shape;953;p55"/>
          <p:cNvSpPr txBox="1"/>
          <p:nvPr/>
        </p:nvSpPr>
        <p:spPr>
          <a:xfrm>
            <a:off x="0" y="25138"/>
            <a:ext cx="83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Fup: 42</a:t>
            </a:r>
            <a:endParaRPr sz="900">
              <a:solidFill>
                <a:schemeClr val="dk1"/>
              </a:solidFill>
            </a:endParaRPr>
          </a:p>
        </p:txBody>
      </p:sp>
      <p:sp>
        <p:nvSpPr>
          <p:cNvPr id="954" name="Google Shape;954;p55"/>
          <p:cNvSpPr txBox="1"/>
          <p:nvPr/>
        </p:nvSpPr>
        <p:spPr>
          <a:xfrm>
            <a:off x="2806825" y="942088"/>
            <a:ext cx="18606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4931.7 (+80.1%)</a:t>
            </a:r>
            <a:endParaRPr sz="800">
              <a:solidFill>
                <a:schemeClr val="dk1"/>
              </a:solidFill>
            </a:endParaRPr>
          </a:p>
          <a:p>
            <a:pPr indent="0" lvl="0" marL="0" rtl="0" algn="l">
              <a:spcBef>
                <a:spcPts val="0"/>
              </a:spcBef>
              <a:spcAft>
                <a:spcPts val="0"/>
              </a:spcAft>
              <a:buNone/>
            </a:pPr>
            <a:r>
              <a:rPr lang="en" sz="800">
                <a:solidFill>
                  <a:schemeClr val="dk1"/>
                </a:solidFill>
              </a:rPr>
              <a:t>Simulated Cmax = 643.1 (+26.6%)</a:t>
            </a:r>
            <a:endParaRPr sz="800">
              <a:solidFill>
                <a:schemeClr val="dk1"/>
              </a:solidFill>
            </a:endParaRPr>
          </a:p>
        </p:txBody>
      </p:sp>
      <p:pic>
        <p:nvPicPr>
          <p:cNvPr id="955" name="Google Shape;955;p55"/>
          <p:cNvPicPr preferRelativeResize="0"/>
          <p:nvPr/>
        </p:nvPicPr>
        <p:blipFill>
          <a:blip r:embed="rId9">
            <a:alphaModFix/>
          </a:blip>
          <a:stretch>
            <a:fillRect/>
          </a:stretch>
        </p:blipFill>
        <p:spPr>
          <a:xfrm>
            <a:off x="0" y="2982475"/>
            <a:ext cx="2192250" cy="2218408"/>
          </a:xfrm>
          <a:prstGeom prst="rect">
            <a:avLst/>
          </a:prstGeom>
          <a:noFill/>
          <a:ln>
            <a:noFill/>
          </a:ln>
        </p:spPr>
      </p:pic>
      <p:pic>
        <p:nvPicPr>
          <p:cNvPr id="956" name="Google Shape;956;p55"/>
          <p:cNvPicPr preferRelativeResize="0"/>
          <p:nvPr/>
        </p:nvPicPr>
        <p:blipFill rotWithShape="1">
          <a:blip r:embed="rId10">
            <a:alphaModFix/>
          </a:blip>
          <a:srcRect b="0" l="6384" r="0" t="0"/>
          <a:stretch/>
        </p:blipFill>
        <p:spPr>
          <a:xfrm>
            <a:off x="0" y="524900"/>
            <a:ext cx="2276925" cy="2417733"/>
          </a:xfrm>
          <a:prstGeom prst="rect">
            <a:avLst/>
          </a:prstGeom>
          <a:noFill/>
          <a:ln>
            <a:noFill/>
          </a:ln>
        </p:spPr>
      </p:pic>
      <p:sp>
        <p:nvSpPr>
          <p:cNvPr id="957" name="Google Shape;957;p55"/>
          <p:cNvSpPr txBox="1"/>
          <p:nvPr/>
        </p:nvSpPr>
        <p:spPr>
          <a:xfrm>
            <a:off x="208175" y="1583123"/>
            <a:ext cx="18606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21940 (+12.9%)</a:t>
            </a:r>
            <a:endParaRPr sz="800">
              <a:solidFill>
                <a:schemeClr val="dk1"/>
              </a:solidFill>
            </a:endParaRPr>
          </a:p>
          <a:p>
            <a:pPr indent="0" lvl="0" marL="0" rtl="0" algn="l">
              <a:spcBef>
                <a:spcPts val="0"/>
              </a:spcBef>
              <a:spcAft>
                <a:spcPts val="0"/>
              </a:spcAft>
              <a:buNone/>
            </a:pPr>
            <a:r>
              <a:rPr lang="en" sz="800">
                <a:solidFill>
                  <a:schemeClr val="dk1"/>
                </a:solidFill>
              </a:rPr>
              <a:t>Simulated Cmax = 2754 (+5.58%)</a:t>
            </a:r>
            <a:endParaRPr sz="800">
              <a:solidFill>
                <a:schemeClr val="dk1"/>
              </a:solidFill>
            </a:endParaRPr>
          </a:p>
        </p:txBody>
      </p:sp>
      <p:sp>
        <p:nvSpPr>
          <p:cNvPr id="958" name="Google Shape;958;p55"/>
          <p:cNvSpPr txBox="1"/>
          <p:nvPr/>
        </p:nvSpPr>
        <p:spPr>
          <a:xfrm>
            <a:off x="359200" y="4163747"/>
            <a:ext cx="14313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&gt; 2C9 &gt; 3A4 &gt; FMOs</a:t>
            </a:r>
            <a:endParaRPr b="1" sz="800">
              <a:solidFill>
                <a:srgbClr val="1C4587"/>
              </a:solidFill>
            </a:endParaRPr>
          </a:p>
        </p:txBody>
      </p:sp>
      <p:pic>
        <p:nvPicPr>
          <p:cNvPr id="959" name="Google Shape;959;p55"/>
          <p:cNvPicPr preferRelativeResize="0"/>
          <p:nvPr/>
        </p:nvPicPr>
        <p:blipFill rotWithShape="1">
          <a:blip r:embed="rId11">
            <a:alphaModFix/>
          </a:blip>
          <a:srcRect b="0" l="7244" r="0" t="1729"/>
          <a:stretch/>
        </p:blipFill>
        <p:spPr>
          <a:xfrm>
            <a:off x="7076525" y="2962150"/>
            <a:ext cx="2083775" cy="2253825"/>
          </a:xfrm>
          <a:prstGeom prst="rect">
            <a:avLst/>
          </a:prstGeom>
          <a:noFill/>
          <a:ln>
            <a:noFill/>
          </a:ln>
        </p:spPr>
      </p:pic>
      <p:sp>
        <p:nvSpPr>
          <p:cNvPr id="960" name="Google Shape;960;p55"/>
          <p:cNvSpPr txBox="1"/>
          <p:nvPr/>
        </p:nvSpPr>
        <p:spPr>
          <a:xfrm>
            <a:off x="7230025" y="3737950"/>
            <a:ext cx="15477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 FMOs &gt; 2C9 &gt; 3A4 </a:t>
            </a:r>
            <a:endParaRPr b="1" sz="800">
              <a:solidFill>
                <a:srgbClr val="1C4587"/>
              </a:solidFill>
            </a:endParaRPr>
          </a:p>
        </p:txBody>
      </p:sp>
      <p:sp>
        <p:nvSpPr>
          <p:cNvPr id="961" name="Google Shape;961;p55"/>
          <p:cNvSpPr txBox="1"/>
          <p:nvPr/>
        </p:nvSpPr>
        <p:spPr>
          <a:xfrm>
            <a:off x="3152050" y="0"/>
            <a:ext cx="14313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rPr>
              <a:t>Group 10 enzyme model</a:t>
            </a:r>
            <a:endParaRPr b="1" sz="600">
              <a:solidFill>
                <a:schemeClr val="dk1"/>
              </a:solidFill>
            </a:endParaRPr>
          </a:p>
        </p:txBody>
      </p:sp>
      <p:sp>
        <p:nvSpPr>
          <p:cNvPr id="962" name="Google Shape;962;p55"/>
          <p:cNvSpPr txBox="1"/>
          <p:nvPr/>
        </p:nvSpPr>
        <p:spPr>
          <a:xfrm>
            <a:off x="8142125" y="25150"/>
            <a:ext cx="10182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rPr>
              <a:t>Group 9  enzyme model, larger Vmax for 2C19 and FMO</a:t>
            </a:r>
            <a:endParaRPr b="1" sz="600">
              <a:solidFill>
                <a:schemeClr val="dk1"/>
              </a:solidFill>
            </a:endParaRPr>
          </a:p>
        </p:txBody>
      </p:sp>
      <p:pic>
        <p:nvPicPr>
          <p:cNvPr id="963" name="Google Shape;963;p55"/>
          <p:cNvPicPr preferRelativeResize="0"/>
          <p:nvPr/>
        </p:nvPicPr>
        <p:blipFill rotWithShape="1">
          <a:blip r:embed="rId12">
            <a:alphaModFix/>
          </a:blip>
          <a:srcRect b="0" l="12994" r="4237" t="0"/>
          <a:stretch/>
        </p:blipFill>
        <p:spPr>
          <a:xfrm>
            <a:off x="6927125" y="557925"/>
            <a:ext cx="2192251" cy="2261397"/>
          </a:xfrm>
          <a:prstGeom prst="rect">
            <a:avLst/>
          </a:prstGeom>
          <a:noFill/>
          <a:ln>
            <a:noFill/>
          </a:ln>
        </p:spPr>
      </p:pic>
      <p:sp>
        <p:nvSpPr>
          <p:cNvPr id="964" name="Google Shape;964;p55"/>
          <p:cNvSpPr txBox="1"/>
          <p:nvPr/>
        </p:nvSpPr>
        <p:spPr>
          <a:xfrm>
            <a:off x="7555550" y="1031400"/>
            <a:ext cx="16047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Simulated AUC = 2235.2 (-11.8%)</a:t>
            </a:r>
            <a:endParaRPr sz="700">
              <a:solidFill>
                <a:schemeClr val="dk1"/>
              </a:solidFill>
            </a:endParaRPr>
          </a:p>
          <a:p>
            <a:pPr indent="0" lvl="0" marL="0" rtl="0" algn="l">
              <a:spcBef>
                <a:spcPts val="0"/>
              </a:spcBef>
              <a:spcAft>
                <a:spcPts val="0"/>
              </a:spcAft>
              <a:buNone/>
            </a:pPr>
            <a:r>
              <a:rPr lang="en" sz="700">
                <a:solidFill>
                  <a:schemeClr val="dk1"/>
                </a:solidFill>
              </a:rPr>
              <a:t>Simulated Cmax = 411.3 (-0.39%)</a:t>
            </a:r>
            <a:endParaRPr sz="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56"/>
          <p:cNvPicPr preferRelativeResize="0"/>
          <p:nvPr/>
        </p:nvPicPr>
        <p:blipFill rotWithShape="1">
          <a:blip r:embed="rId3">
            <a:alphaModFix/>
          </a:blip>
          <a:srcRect b="37327" l="0" r="0" t="0"/>
          <a:stretch/>
        </p:blipFill>
        <p:spPr>
          <a:xfrm>
            <a:off x="0" y="360550"/>
            <a:ext cx="3667125" cy="1895475"/>
          </a:xfrm>
          <a:prstGeom prst="rect">
            <a:avLst/>
          </a:prstGeom>
          <a:noFill/>
          <a:ln>
            <a:noFill/>
          </a:ln>
        </p:spPr>
      </p:pic>
      <p:sp>
        <p:nvSpPr>
          <p:cNvPr id="970" name="Google Shape;970;p56"/>
          <p:cNvSpPr txBox="1"/>
          <p:nvPr/>
        </p:nvSpPr>
        <p:spPr>
          <a:xfrm>
            <a:off x="17350" y="0"/>
            <a:ext cx="13530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Oral model</a:t>
            </a:r>
            <a:endParaRPr sz="1800">
              <a:solidFill>
                <a:schemeClr val="dk2"/>
              </a:solidFill>
            </a:endParaRPr>
          </a:p>
        </p:txBody>
      </p:sp>
      <p:pic>
        <p:nvPicPr>
          <p:cNvPr id="971" name="Google Shape;971;p56"/>
          <p:cNvPicPr preferRelativeResize="0"/>
          <p:nvPr/>
        </p:nvPicPr>
        <p:blipFill>
          <a:blip r:embed="rId4">
            <a:alphaModFix/>
          </a:blip>
          <a:stretch>
            <a:fillRect/>
          </a:stretch>
        </p:blipFill>
        <p:spPr>
          <a:xfrm>
            <a:off x="0" y="2256025"/>
            <a:ext cx="4711657" cy="2887475"/>
          </a:xfrm>
          <a:prstGeom prst="rect">
            <a:avLst/>
          </a:prstGeom>
          <a:noFill/>
          <a:ln>
            <a:noFill/>
          </a:ln>
        </p:spPr>
      </p:pic>
      <p:sp>
        <p:nvSpPr>
          <p:cNvPr id="972" name="Google Shape;972;p56"/>
          <p:cNvSpPr txBox="1"/>
          <p:nvPr/>
        </p:nvSpPr>
        <p:spPr>
          <a:xfrm>
            <a:off x="4364700" y="0"/>
            <a:ext cx="4779300" cy="225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Based on the figure in the upper left, we see the sequence of ASF is: </a:t>
            </a:r>
            <a:endParaRPr b="1" sz="1100">
              <a:solidFill>
                <a:schemeClr val="dk1"/>
              </a:solidFill>
              <a:latin typeface="Times New Roman"/>
              <a:ea typeface="Times New Roman"/>
              <a:cs typeface="Times New Roman"/>
              <a:sym typeface="Times New Roman"/>
            </a:endParaRPr>
          </a:p>
          <a:p>
            <a:pPr indent="-167640" lvl="0" marL="167640" rtl="0" algn="l">
              <a:lnSpc>
                <a:spcPct val="115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Duodenum &gt; Jejunum 1 &gt; Jejunum 2 &gt; ileum 1 &gt; ileum 2 &gt; ileum 3 &gt; Asc Colon &gt; &gt; Caecum</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However, according to the compartmental absorption figure, the sequence of the amount of absorption should be: </a:t>
            </a: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Jejunum 1 &gt; Duodenum &gt; Jejunum 2 &gt; ileum 1 &gt; ileum 2 &gt; ileum 3 &gt; Caecum &gt; Asc Colon </a:t>
            </a:r>
            <a:br>
              <a:rPr b="1" lang="en" sz="1100">
                <a:solidFill>
                  <a:schemeClr val="dk1"/>
                </a:solidFill>
                <a:latin typeface="Times New Roman"/>
                <a:ea typeface="Times New Roman"/>
                <a:cs typeface="Times New Roman"/>
                <a:sym typeface="Times New Roman"/>
              </a:rPr>
            </a:br>
            <a:endParaRPr b="1"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100">
                <a:solidFill>
                  <a:srgbClr val="980000"/>
                </a:solidFill>
                <a:latin typeface="Times New Roman"/>
                <a:ea typeface="Times New Roman"/>
                <a:cs typeface="Times New Roman"/>
                <a:sym typeface="Times New Roman"/>
              </a:rPr>
              <a:t>This sequence is contradictory to the sequence of ASF in four compartments:</a:t>
            </a:r>
            <a:br>
              <a:rPr b="1" lang="en" sz="1100">
                <a:solidFill>
                  <a:srgbClr val="980000"/>
                </a:solidFill>
                <a:latin typeface="Times New Roman"/>
                <a:ea typeface="Times New Roman"/>
                <a:cs typeface="Times New Roman"/>
                <a:sym typeface="Times New Roman"/>
              </a:rPr>
            </a:br>
            <a:r>
              <a:rPr b="1" lang="en" sz="1100">
                <a:solidFill>
                  <a:srgbClr val="980000"/>
                </a:solidFill>
                <a:latin typeface="Times New Roman"/>
                <a:ea typeface="Times New Roman"/>
                <a:cs typeface="Times New Roman"/>
                <a:sym typeface="Times New Roman"/>
              </a:rPr>
              <a:t>Jejunum 1 &gt; Duodenum; Caecum &gt; Asc Colon</a:t>
            </a:r>
            <a:endParaRPr b="1" sz="1100">
              <a:solidFill>
                <a:srgbClr val="98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700">
              <a:solidFill>
                <a:schemeClr val="dk2"/>
              </a:solidFill>
            </a:endParaRPr>
          </a:p>
        </p:txBody>
      </p:sp>
      <p:sp>
        <p:nvSpPr>
          <p:cNvPr id="973" name="Google Shape;973;p56"/>
          <p:cNvSpPr txBox="1"/>
          <p:nvPr/>
        </p:nvSpPr>
        <p:spPr>
          <a:xfrm>
            <a:off x="4663950" y="2256025"/>
            <a:ext cx="30000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Reasons: </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Here is the reason that may cause the contradiction between ASF and compartmental absorption:</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The jejunum has a larger surface area because of the existence of villi and microvilli on the surface, even if the absorption scaling factor is lower than the duodenum, the larger surface area will cause a larger amount of absorption.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6"/>
          <p:cNvSpPr txBox="1"/>
          <p:nvPr/>
        </p:nvSpPr>
        <p:spPr>
          <a:xfrm>
            <a:off x="1456950" y="2143125"/>
            <a:ext cx="62301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Group 9: 50mg IV Infusion of Voriconazole</a:t>
            </a:r>
            <a:endParaRPr sz="2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1" name="Google Shape;84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2" name="Google Shape;842;p4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43" name="Google Shape;843;p47"/>
          <p:cNvPicPr preferRelativeResize="0"/>
          <p:nvPr/>
        </p:nvPicPr>
        <p:blipFill>
          <a:blip r:embed="rId4">
            <a:alphaModFix/>
          </a:blip>
          <a:stretch>
            <a:fillRect/>
          </a:stretch>
        </p:blipFill>
        <p:spPr>
          <a:xfrm>
            <a:off x="5905525" y="3317800"/>
            <a:ext cx="3238475" cy="82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9" name="Google Shape;84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0" name="Google Shape;850;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49"/>
          <p:cNvPicPr preferRelativeResize="0"/>
          <p:nvPr/>
        </p:nvPicPr>
        <p:blipFill>
          <a:blip r:embed="rId3">
            <a:alphaModFix/>
          </a:blip>
          <a:stretch>
            <a:fillRect/>
          </a:stretch>
        </p:blipFill>
        <p:spPr>
          <a:xfrm>
            <a:off x="152400" y="152400"/>
            <a:ext cx="8839196" cy="4818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50"/>
          <p:cNvPicPr preferRelativeResize="0"/>
          <p:nvPr/>
        </p:nvPicPr>
        <p:blipFill>
          <a:blip r:embed="rId3">
            <a:alphaModFix/>
          </a:blip>
          <a:stretch>
            <a:fillRect/>
          </a:stretch>
        </p:blipFill>
        <p:spPr>
          <a:xfrm>
            <a:off x="152400" y="152400"/>
            <a:ext cx="8839196" cy="47167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6" name="Google Shape;866;p51"/>
          <p:cNvSpPr txBox="1"/>
          <p:nvPr/>
        </p:nvSpPr>
        <p:spPr>
          <a:xfrm>
            <a:off x="345600" y="2143125"/>
            <a:ext cx="82755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Group 10: 100mg and 400mg IV Infusion of Voriconazole</a:t>
            </a:r>
            <a:endParaRPr sz="25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10: 4 dose level comparison across model inputs</a:t>
            </a:r>
            <a:endParaRPr/>
          </a:p>
        </p:txBody>
      </p:sp>
      <p:pic>
        <p:nvPicPr>
          <p:cNvPr id="872" name="Google Shape;872;p52"/>
          <p:cNvPicPr preferRelativeResize="0"/>
          <p:nvPr/>
        </p:nvPicPr>
        <p:blipFill>
          <a:blip r:embed="rId3">
            <a:alphaModFix/>
          </a:blip>
          <a:stretch>
            <a:fillRect/>
          </a:stretch>
        </p:blipFill>
        <p:spPr>
          <a:xfrm>
            <a:off x="229125" y="1216675"/>
            <a:ext cx="6466999" cy="3205600"/>
          </a:xfrm>
          <a:prstGeom prst="rect">
            <a:avLst/>
          </a:prstGeom>
          <a:noFill/>
          <a:ln>
            <a:noFill/>
          </a:ln>
        </p:spPr>
      </p:pic>
      <p:sp>
        <p:nvSpPr>
          <p:cNvPr id="873" name="Google Shape;873;p52"/>
          <p:cNvSpPr txBox="1"/>
          <p:nvPr/>
        </p:nvSpPr>
        <p:spPr>
          <a:xfrm>
            <a:off x="6877950" y="1216675"/>
            <a:ext cx="2076300" cy="346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100 mg 4h dose most negatively impacted by enzyme addition (More bias from the observed data)</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Cmax is more variable</a:t>
            </a:r>
            <a:endParaRPr sz="1800">
              <a:solidFill>
                <a:schemeClr val="dk1"/>
              </a:solidFill>
            </a:endParaRPr>
          </a:p>
        </p:txBody>
      </p:sp>
      <p:sp>
        <p:nvSpPr>
          <p:cNvPr id="874" name="Google Shape;874;p52"/>
          <p:cNvSpPr/>
          <p:nvPr/>
        </p:nvSpPr>
        <p:spPr>
          <a:xfrm>
            <a:off x="5485825" y="3219225"/>
            <a:ext cx="795900" cy="385800"/>
          </a:xfrm>
          <a:prstGeom prst="rect">
            <a:avLst/>
          </a:prstGeom>
          <a:solidFill>
            <a:srgbClr val="FFFF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52"/>
          <p:cNvSpPr/>
          <p:nvPr/>
        </p:nvSpPr>
        <p:spPr>
          <a:xfrm>
            <a:off x="3853800" y="4084725"/>
            <a:ext cx="860400" cy="337500"/>
          </a:xfrm>
          <a:prstGeom prst="rect">
            <a:avLst/>
          </a:prstGeom>
          <a:solidFill>
            <a:srgbClr val="FFFF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52"/>
          <p:cNvSpPr/>
          <p:nvPr/>
        </p:nvSpPr>
        <p:spPr>
          <a:xfrm>
            <a:off x="5422826" y="4084725"/>
            <a:ext cx="921900" cy="337500"/>
          </a:xfrm>
          <a:prstGeom prst="rect">
            <a:avLst/>
          </a:prstGeom>
          <a:solidFill>
            <a:srgbClr val="FFFF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7" name="Google Shape;877;p52"/>
          <p:cNvPicPr preferRelativeResize="0"/>
          <p:nvPr/>
        </p:nvPicPr>
        <p:blipFill>
          <a:blip r:embed="rId4">
            <a:alphaModFix/>
          </a:blip>
          <a:stretch>
            <a:fillRect/>
          </a:stretch>
        </p:blipFill>
        <p:spPr>
          <a:xfrm>
            <a:off x="5058475" y="572700"/>
            <a:ext cx="2826001" cy="652450"/>
          </a:xfrm>
          <a:prstGeom prst="rect">
            <a:avLst/>
          </a:prstGeom>
          <a:noFill/>
          <a:ln>
            <a:noFill/>
          </a:ln>
        </p:spPr>
      </p:pic>
      <p:sp>
        <p:nvSpPr>
          <p:cNvPr id="878" name="Google Shape;878;p52"/>
          <p:cNvSpPr txBox="1"/>
          <p:nvPr/>
        </p:nvSpPr>
        <p:spPr>
          <a:xfrm>
            <a:off x="7884475" y="572675"/>
            <a:ext cx="11700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Fup: 49.6%</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b="1" lang="en" sz="1200">
                <a:solidFill>
                  <a:schemeClr val="dk2"/>
                </a:solidFill>
              </a:rPr>
              <a:t>RBP: 0.78</a:t>
            </a:r>
            <a:endParaRPr b="1" sz="1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53"/>
          <p:cNvPicPr preferRelativeResize="0"/>
          <p:nvPr/>
        </p:nvPicPr>
        <p:blipFill>
          <a:blip r:embed="rId3">
            <a:alphaModFix/>
          </a:blip>
          <a:stretch>
            <a:fillRect/>
          </a:stretch>
        </p:blipFill>
        <p:spPr>
          <a:xfrm>
            <a:off x="2902375" y="2495100"/>
            <a:ext cx="2476501" cy="2618823"/>
          </a:xfrm>
          <a:prstGeom prst="rect">
            <a:avLst/>
          </a:prstGeom>
          <a:noFill/>
          <a:ln>
            <a:noFill/>
          </a:ln>
        </p:spPr>
      </p:pic>
      <p:pic>
        <p:nvPicPr>
          <p:cNvPr id="884" name="Google Shape;884;p53"/>
          <p:cNvPicPr preferRelativeResize="0"/>
          <p:nvPr/>
        </p:nvPicPr>
        <p:blipFill>
          <a:blip r:embed="rId4">
            <a:alphaModFix/>
          </a:blip>
          <a:stretch>
            <a:fillRect/>
          </a:stretch>
        </p:blipFill>
        <p:spPr>
          <a:xfrm>
            <a:off x="5806212" y="2577600"/>
            <a:ext cx="2709474" cy="2369186"/>
          </a:xfrm>
          <a:prstGeom prst="rect">
            <a:avLst/>
          </a:prstGeom>
          <a:noFill/>
          <a:ln>
            <a:noFill/>
          </a:ln>
        </p:spPr>
      </p:pic>
      <p:pic>
        <p:nvPicPr>
          <p:cNvPr id="885" name="Google Shape;885;p53"/>
          <p:cNvPicPr preferRelativeResize="0"/>
          <p:nvPr/>
        </p:nvPicPr>
        <p:blipFill>
          <a:blip r:embed="rId5">
            <a:alphaModFix/>
          </a:blip>
          <a:stretch>
            <a:fillRect/>
          </a:stretch>
        </p:blipFill>
        <p:spPr>
          <a:xfrm>
            <a:off x="5838350" y="-1"/>
            <a:ext cx="2645205" cy="2495101"/>
          </a:xfrm>
          <a:prstGeom prst="rect">
            <a:avLst/>
          </a:prstGeom>
          <a:noFill/>
          <a:ln>
            <a:noFill/>
          </a:ln>
        </p:spPr>
      </p:pic>
      <p:sp>
        <p:nvSpPr>
          <p:cNvPr id="886" name="Google Shape;886;p53"/>
          <p:cNvSpPr txBox="1"/>
          <p:nvPr>
            <p:ph type="title"/>
          </p:nvPr>
        </p:nvSpPr>
        <p:spPr>
          <a:xfrm>
            <a:off x="5265325" y="4803225"/>
            <a:ext cx="4082100" cy="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438"/>
              <a:t>Best fit vs. poor fit: 400 mg 2h vs. 100 mg 4h</a:t>
            </a:r>
            <a:endParaRPr sz="1438"/>
          </a:p>
        </p:txBody>
      </p:sp>
      <p:pic>
        <p:nvPicPr>
          <p:cNvPr id="887" name="Google Shape;887;p53"/>
          <p:cNvPicPr preferRelativeResize="0"/>
          <p:nvPr/>
        </p:nvPicPr>
        <p:blipFill>
          <a:blip r:embed="rId6">
            <a:alphaModFix/>
          </a:blip>
          <a:stretch>
            <a:fillRect/>
          </a:stretch>
        </p:blipFill>
        <p:spPr>
          <a:xfrm>
            <a:off x="348413" y="122"/>
            <a:ext cx="2476499" cy="2494866"/>
          </a:xfrm>
          <a:prstGeom prst="rect">
            <a:avLst/>
          </a:prstGeom>
          <a:noFill/>
          <a:ln>
            <a:noFill/>
          </a:ln>
        </p:spPr>
      </p:pic>
      <p:sp>
        <p:nvSpPr>
          <p:cNvPr id="888" name="Google Shape;888;p53"/>
          <p:cNvSpPr txBox="1"/>
          <p:nvPr/>
        </p:nvSpPr>
        <p:spPr>
          <a:xfrm>
            <a:off x="1358575" y="621775"/>
            <a:ext cx="13842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22140</a:t>
            </a:r>
            <a:endParaRPr sz="800">
              <a:solidFill>
                <a:schemeClr val="dk1"/>
              </a:solidFill>
            </a:endParaRPr>
          </a:p>
          <a:p>
            <a:pPr indent="0" lvl="0" marL="0" rtl="0" algn="l">
              <a:spcBef>
                <a:spcPts val="0"/>
              </a:spcBef>
              <a:spcAft>
                <a:spcPts val="0"/>
              </a:spcAft>
              <a:buNone/>
            </a:pPr>
            <a:r>
              <a:rPr lang="en" sz="800">
                <a:solidFill>
                  <a:schemeClr val="dk1"/>
                </a:solidFill>
              </a:rPr>
              <a:t>Simulated Cmax = 4778.8</a:t>
            </a:r>
            <a:endParaRPr sz="800">
              <a:solidFill>
                <a:schemeClr val="dk1"/>
              </a:solidFill>
            </a:endParaRPr>
          </a:p>
        </p:txBody>
      </p:sp>
      <p:grpSp>
        <p:nvGrpSpPr>
          <p:cNvPr id="889" name="Google Shape;889;p53"/>
          <p:cNvGrpSpPr/>
          <p:nvPr/>
        </p:nvGrpSpPr>
        <p:grpSpPr>
          <a:xfrm>
            <a:off x="2902375" y="0"/>
            <a:ext cx="2476501" cy="2495100"/>
            <a:chOff x="307325" y="2577600"/>
            <a:chExt cx="2476501" cy="2495100"/>
          </a:xfrm>
        </p:grpSpPr>
        <p:pic>
          <p:nvPicPr>
            <p:cNvPr id="890" name="Google Shape;890;p53"/>
            <p:cNvPicPr preferRelativeResize="0"/>
            <p:nvPr/>
          </p:nvPicPr>
          <p:blipFill rotWithShape="1">
            <a:blip r:embed="rId7">
              <a:alphaModFix/>
            </a:blip>
            <a:srcRect b="3203" l="0" r="0" t="0"/>
            <a:stretch/>
          </p:blipFill>
          <p:spPr>
            <a:xfrm>
              <a:off x="307325" y="2577600"/>
              <a:ext cx="2476501" cy="2495100"/>
            </a:xfrm>
            <a:prstGeom prst="rect">
              <a:avLst/>
            </a:prstGeom>
            <a:noFill/>
            <a:ln>
              <a:noFill/>
            </a:ln>
          </p:spPr>
        </p:pic>
        <p:sp>
          <p:nvSpPr>
            <p:cNvPr id="891" name="Google Shape;891;p53"/>
            <p:cNvSpPr txBox="1"/>
            <p:nvPr/>
          </p:nvSpPr>
          <p:spPr>
            <a:xfrm>
              <a:off x="1218213" y="3205675"/>
              <a:ext cx="13842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21980</a:t>
              </a:r>
              <a:endParaRPr sz="800">
                <a:solidFill>
                  <a:schemeClr val="dk1"/>
                </a:solidFill>
              </a:endParaRPr>
            </a:p>
            <a:p>
              <a:pPr indent="0" lvl="0" marL="0" rtl="0" algn="l">
                <a:spcBef>
                  <a:spcPts val="0"/>
                </a:spcBef>
                <a:spcAft>
                  <a:spcPts val="0"/>
                </a:spcAft>
                <a:buNone/>
              </a:pPr>
              <a:r>
                <a:rPr lang="en" sz="800">
                  <a:solidFill>
                    <a:schemeClr val="dk1"/>
                  </a:solidFill>
                </a:rPr>
                <a:t>Simulated Cmax = 3756.3</a:t>
              </a:r>
              <a:endParaRPr sz="800">
                <a:solidFill>
                  <a:schemeClr val="dk1"/>
                </a:solidFill>
              </a:endParaRPr>
            </a:p>
          </p:txBody>
        </p:sp>
      </p:grpSp>
      <p:grpSp>
        <p:nvGrpSpPr>
          <p:cNvPr id="892" name="Google Shape;892;p53"/>
          <p:cNvGrpSpPr/>
          <p:nvPr/>
        </p:nvGrpSpPr>
        <p:grpSpPr>
          <a:xfrm>
            <a:off x="307350" y="2577588"/>
            <a:ext cx="2559713" cy="2553813"/>
            <a:chOff x="-2974500" y="11888"/>
            <a:chExt cx="2559713" cy="2553813"/>
          </a:xfrm>
        </p:grpSpPr>
        <p:pic>
          <p:nvPicPr>
            <p:cNvPr id="893" name="Google Shape;893;p53"/>
            <p:cNvPicPr preferRelativeResize="0"/>
            <p:nvPr/>
          </p:nvPicPr>
          <p:blipFill>
            <a:blip r:embed="rId8">
              <a:alphaModFix/>
            </a:blip>
            <a:stretch>
              <a:fillRect/>
            </a:stretch>
          </p:blipFill>
          <p:spPr>
            <a:xfrm>
              <a:off x="-2974500" y="11888"/>
              <a:ext cx="2558626" cy="2553813"/>
            </a:xfrm>
            <a:prstGeom prst="rect">
              <a:avLst/>
            </a:prstGeom>
            <a:noFill/>
            <a:ln>
              <a:noFill/>
            </a:ln>
          </p:spPr>
        </p:pic>
        <p:sp>
          <p:nvSpPr>
            <p:cNvPr id="894" name="Google Shape;894;p53"/>
            <p:cNvSpPr txBox="1"/>
            <p:nvPr/>
          </p:nvSpPr>
          <p:spPr>
            <a:xfrm>
              <a:off x="-1798987" y="560900"/>
              <a:ext cx="13842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a:t>
              </a:r>
              <a:r>
                <a:rPr lang="en" sz="800">
                  <a:solidFill>
                    <a:srgbClr val="FF0000"/>
                  </a:solidFill>
                </a:rPr>
                <a:t>2700.6</a:t>
              </a:r>
              <a:endParaRPr sz="800">
                <a:solidFill>
                  <a:srgbClr val="FF0000"/>
                </a:solidFill>
              </a:endParaRPr>
            </a:p>
            <a:p>
              <a:pPr indent="0" lvl="0" marL="0" rtl="0" algn="l">
                <a:spcBef>
                  <a:spcPts val="0"/>
                </a:spcBef>
                <a:spcAft>
                  <a:spcPts val="0"/>
                </a:spcAft>
                <a:buNone/>
              </a:pPr>
              <a:r>
                <a:rPr lang="en" sz="800">
                  <a:solidFill>
                    <a:schemeClr val="dk1"/>
                  </a:solidFill>
                </a:rPr>
                <a:t>Simulated Cmax = 549.7</a:t>
              </a:r>
              <a:endParaRPr sz="800">
                <a:solidFill>
                  <a:schemeClr val="dk1"/>
                </a:solidFill>
              </a:endParaRPr>
            </a:p>
          </p:txBody>
        </p:sp>
      </p:grpSp>
      <p:sp>
        <p:nvSpPr>
          <p:cNvPr id="895" name="Google Shape;895;p53"/>
          <p:cNvSpPr txBox="1"/>
          <p:nvPr/>
        </p:nvSpPr>
        <p:spPr>
          <a:xfrm>
            <a:off x="3994663" y="2997463"/>
            <a:ext cx="13842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Simulated AUC = </a:t>
            </a:r>
            <a:r>
              <a:rPr lang="en" sz="800">
                <a:solidFill>
                  <a:srgbClr val="FF0000"/>
                </a:solidFill>
              </a:rPr>
              <a:t>4461.6</a:t>
            </a:r>
            <a:endParaRPr sz="800">
              <a:solidFill>
                <a:srgbClr val="FF0000"/>
              </a:solidFill>
            </a:endParaRPr>
          </a:p>
          <a:p>
            <a:pPr indent="0" lvl="0" marL="0" rtl="0" algn="l">
              <a:spcBef>
                <a:spcPts val="0"/>
              </a:spcBef>
              <a:spcAft>
                <a:spcPts val="0"/>
              </a:spcAft>
              <a:buNone/>
            </a:pPr>
            <a:r>
              <a:rPr lang="en" sz="800">
                <a:solidFill>
                  <a:schemeClr val="dk1"/>
                </a:solidFill>
              </a:rPr>
              <a:t>Simulated Cmax = 596.7</a:t>
            </a:r>
            <a:endParaRPr sz="800">
              <a:solidFill>
                <a:schemeClr val="dk1"/>
              </a:solidFill>
            </a:endParaRPr>
          </a:p>
        </p:txBody>
      </p:sp>
      <p:sp>
        <p:nvSpPr>
          <p:cNvPr id="896" name="Google Shape;896;p53"/>
          <p:cNvSpPr txBox="1"/>
          <p:nvPr/>
        </p:nvSpPr>
        <p:spPr>
          <a:xfrm>
            <a:off x="6590725" y="1839325"/>
            <a:ext cx="14313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&gt; 2C9 &gt; 3A4 &gt; FMOs</a:t>
            </a:r>
            <a:endParaRPr b="1" sz="800">
              <a:solidFill>
                <a:srgbClr val="1C4587"/>
              </a:solidFill>
            </a:endParaRPr>
          </a:p>
        </p:txBody>
      </p:sp>
      <p:sp>
        <p:nvSpPr>
          <p:cNvPr id="897" name="Google Shape;897;p53"/>
          <p:cNvSpPr txBox="1"/>
          <p:nvPr/>
        </p:nvSpPr>
        <p:spPr>
          <a:xfrm>
            <a:off x="6590725" y="3818300"/>
            <a:ext cx="14313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1C4587"/>
                </a:solidFill>
              </a:rPr>
              <a:t>2C19 &gt; 2C9 &gt; 3A4 &gt; FMOs</a:t>
            </a:r>
            <a:endParaRPr b="1" sz="800">
              <a:solidFill>
                <a:srgbClr val="1C4587"/>
              </a:solidFill>
            </a:endParaRPr>
          </a:p>
        </p:txBody>
      </p:sp>
      <p:sp>
        <p:nvSpPr>
          <p:cNvPr id="898" name="Google Shape;898;p53"/>
          <p:cNvSpPr/>
          <p:nvPr/>
        </p:nvSpPr>
        <p:spPr>
          <a:xfrm>
            <a:off x="5968225" y="621775"/>
            <a:ext cx="289200" cy="30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p53"/>
          <p:cNvSpPr/>
          <p:nvPr/>
        </p:nvSpPr>
        <p:spPr>
          <a:xfrm>
            <a:off x="5907925" y="3255925"/>
            <a:ext cx="289200" cy="30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53"/>
          <p:cNvSpPr/>
          <p:nvPr/>
        </p:nvSpPr>
        <p:spPr>
          <a:xfrm>
            <a:off x="5678825" y="795750"/>
            <a:ext cx="84300" cy="2672400"/>
          </a:xfrm>
          <a:prstGeom prst="leftBracket">
            <a:avLst>
              <a:gd fmla="val 8333"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53"/>
          <p:cNvSpPr txBox="1"/>
          <p:nvPr/>
        </p:nvSpPr>
        <p:spPr>
          <a:xfrm rot="-5400000">
            <a:off x="4827600" y="2044425"/>
            <a:ext cx="13731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 fold change</a:t>
            </a:r>
            <a:endParaRPr>
              <a:solidFill>
                <a:srgbClr val="FF0000"/>
              </a:solidFill>
            </a:endParaRPr>
          </a:p>
        </p:txBody>
      </p:sp>
      <p:sp>
        <p:nvSpPr>
          <p:cNvPr id="902" name="Google Shape;902;p53"/>
          <p:cNvSpPr/>
          <p:nvPr/>
        </p:nvSpPr>
        <p:spPr>
          <a:xfrm>
            <a:off x="270950" y="795750"/>
            <a:ext cx="84300" cy="2672400"/>
          </a:xfrm>
          <a:prstGeom prst="leftBracket">
            <a:avLst>
              <a:gd fmla="val 8333"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53"/>
          <p:cNvSpPr txBox="1"/>
          <p:nvPr/>
        </p:nvSpPr>
        <p:spPr>
          <a:xfrm rot="-5400000">
            <a:off x="-1233500" y="2246325"/>
            <a:ext cx="26163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Approximately </a:t>
            </a:r>
            <a:r>
              <a:rPr lang="en">
                <a:solidFill>
                  <a:srgbClr val="FF0000"/>
                </a:solidFill>
              </a:rPr>
              <a:t>10 fold change</a:t>
            </a:r>
            <a:endParaRPr>
              <a:solidFill>
                <a:srgbClr val="FF0000"/>
              </a:solidFill>
            </a:endParaRPr>
          </a:p>
        </p:txBody>
      </p:sp>
      <p:sp>
        <p:nvSpPr>
          <p:cNvPr id="904" name="Google Shape;904;p53"/>
          <p:cNvSpPr/>
          <p:nvPr/>
        </p:nvSpPr>
        <p:spPr>
          <a:xfrm>
            <a:off x="465900" y="621775"/>
            <a:ext cx="289200" cy="30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53"/>
          <p:cNvSpPr/>
          <p:nvPr/>
        </p:nvSpPr>
        <p:spPr>
          <a:xfrm>
            <a:off x="465900" y="3335975"/>
            <a:ext cx="289200" cy="309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Analytics Strategy Toolkit by Slidesgo">
  <a:themeElements>
    <a:clrScheme name="Simple Light">
      <a:dk1>
        <a:srgbClr val="202331"/>
      </a:dk1>
      <a:lt1>
        <a:srgbClr val="F8F4F4"/>
      </a:lt1>
      <a:dk2>
        <a:srgbClr val="1BBBE9"/>
      </a:dk2>
      <a:lt2>
        <a:srgbClr val="2C7EC7"/>
      </a:lt2>
      <a:accent1>
        <a:srgbClr val="0B5394"/>
      </a:accent1>
      <a:accent2>
        <a:srgbClr val="FFFFFF"/>
      </a:accent2>
      <a:accent3>
        <a:srgbClr val="FFFFFF"/>
      </a:accent3>
      <a:accent4>
        <a:srgbClr val="FFFFFF"/>
      </a:accent4>
      <a:accent5>
        <a:srgbClr val="FFFFFF"/>
      </a:accent5>
      <a:accent6>
        <a:srgbClr val="FFFFFF"/>
      </a:accent6>
      <a:hlink>
        <a:srgbClr val="2023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